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244956" y="-344"/>
            <a:ext cx="12084468" cy="7200000"/>
            <a:chOff x="986338" y="0"/>
            <a:chExt cx="12084468" cy="7200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0605" y="0"/>
              <a:ext cx="3410201" cy="719931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770" y="0"/>
              <a:ext cx="3410201" cy="719931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49" t="24404" r="11898" b="26259"/>
            <a:stretch/>
          </p:blipFill>
          <p:spPr>
            <a:xfrm rot="5400000">
              <a:off x="-533665" y="1520003"/>
              <a:ext cx="7200000" cy="4159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29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0743" y="4367263"/>
            <a:ext cx="144002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022985" y="-344"/>
            <a:ext cx="10615496" cy="7200000"/>
            <a:chOff x="879194" y="-800895"/>
            <a:chExt cx="12738598" cy="8640003"/>
          </a:xfrm>
        </p:grpSpPr>
        <p:pic>
          <p:nvPicPr>
            <p:cNvPr id="5" name="Picture 29" descr="Soldier_Model_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5" b="3636"/>
            <a:stretch/>
          </p:blipFill>
          <p:spPr bwMode="auto">
            <a:xfrm>
              <a:off x="9626193" y="-800893"/>
              <a:ext cx="3991599" cy="864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2" descr="Soldier_Seq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194" y="-800893"/>
              <a:ext cx="4063243" cy="8640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6" descr="Soldier_PCD_Fusi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80" b="3082"/>
            <a:stretch/>
          </p:blipFill>
          <p:spPr bwMode="auto">
            <a:xfrm>
              <a:off x="5468854" y="-800895"/>
              <a:ext cx="3960172" cy="86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43</cp:revision>
  <dcterms:created xsi:type="dcterms:W3CDTF">2017-08-04T08:27:17Z</dcterms:created>
  <dcterms:modified xsi:type="dcterms:W3CDTF">2017-08-04T12:47:28Z</dcterms:modified>
</cp:coreProperties>
</file>