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14400213" cy="7199313"/>
  <p:notesSz cx="6858000" cy="9144000"/>
  <p:defaultTextStyle>
    <a:defPPr>
      <a:defRPr lang="zh-CN"/>
    </a:defPPr>
    <a:lvl1pPr marL="0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321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643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964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3286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607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929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8250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6572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82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78222"/>
            <a:ext cx="10800160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781306"/>
            <a:ext cx="10800160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61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45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83297"/>
            <a:ext cx="3105046" cy="610108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83297"/>
            <a:ext cx="9135135" cy="610108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53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23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94830"/>
            <a:ext cx="12420184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817875"/>
            <a:ext cx="12420184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60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916484"/>
            <a:ext cx="6120091" cy="45678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916484"/>
            <a:ext cx="6120091" cy="45678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56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83297"/>
            <a:ext cx="12420184" cy="139153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764832"/>
            <a:ext cx="609196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629749"/>
            <a:ext cx="6091965" cy="386796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764832"/>
            <a:ext cx="612196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629749"/>
            <a:ext cx="6121966" cy="386796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62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43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17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36569"/>
            <a:ext cx="7290108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92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36569"/>
            <a:ext cx="7290108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30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83297"/>
            <a:ext cx="12420184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916484"/>
            <a:ext cx="12420184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672697"/>
            <a:ext cx="48600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88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940743" y="4367263"/>
            <a:ext cx="144002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3302" t="26375" r="26877" b="10785"/>
          <a:stretch/>
        </p:blipFill>
        <p:spPr>
          <a:xfrm>
            <a:off x="1107350" y="-344"/>
            <a:ext cx="12185512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1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Windows User</cp:lastModifiedBy>
  <cp:revision>33</cp:revision>
  <dcterms:created xsi:type="dcterms:W3CDTF">2017-08-04T08:27:17Z</dcterms:created>
  <dcterms:modified xsi:type="dcterms:W3CDTF">2017-08-04T12:27:07Z</dcterms:modified>
</cp:coreProperties>
</file>