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0743" y="4367263"/>
            <a:ext cx="14400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03099"/>
              </p:ext>
            </p:extLst>
          </p:nvPr>
        </p:nvGraphicFramePr>
        <p:xfrm>
          <a:off x="1016004" y="-217714"/>
          <a:ext cx="18535654" cy="9028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icture" r:id="rId3" imgW="5200560" imgH="2514600" progId="Word.Picture.8">
                  <p:embed/>
                </p:oleObj>
              </mc:Choice>
              <mc:Fallback>
                <p:oleObj name="Picture" r:id="rId3" imgW="5200560" imgH="25146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4" y="-217714"/>
                        <a:ext cx="18535654" cy="9028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8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Microsoft Word Picture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32</cp:revision>
  <dcterms:created xsi:type="dcterms:W3CDTF">2017-08-04T08:27:17Z</dcterms:created>
  <dcterms:modified xsi:type="dcterms:W3CDTF">2017-08-04T12:29:23Z</dcterms:modified>
</cp:coreProperties>
</file>