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07" y="-344"/>
            <a:ext cx="10799999" cy="720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B0DE37-B3BC-6545-ACC4-E4E56E989DFD}"/>
              </a:ext>
            </a:extLst>
          </p:cNvPr>
          <p:cNvSpPr/>
          <p:nvPr/>
        </p:nvSpPr>
        <p:spPr>
          <a:xfrm>
            <a:off x="1651000" y="-344"/>
            <a:ext cx="774700" cy="719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71BDE-F1F2-4845-AC38-A8F94D19318B}"/>
              </a:ext>
            </a:extLst>
          </p:cNvPr>
          <p:cNvSpPr/>
          <p:nvPr/>
        </p:nvSpPr>
        <p:spPr>
          <a:xfrm>
            <a:off x="10999158" y="6159260"/>
            <a:ext cx="774700" cy="659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28</cp:revision>
  <dcterms:created xsi:type="dcterms:W3CDTF">2017-08-04T08:27:17Z</dcterms:created>
  <dcterms:modified xsi:type="dcterms:W3CDTF">2019-11-19T08:36:29Z</dcterms:modified>
</cp:coreProperties>
</file>