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0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1007" t="11198" r="23756" b="41480"/>
          <a:stretch/>
        </p:blipFill>
        <p:spPr>
          <a:xfrm>
            <a:off x="1082335" y="-344"/>
            <a:ext cx="12235543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1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23</cp:revision>
  <dcterms:created xsi:type="dcterms:W3CDTF">2017-08-04T08:27:17Z</dcterms:created>
  <dcterms:modified xsi:type="dcterms:W3CDTF">2017-08-04T12:39:40Z</dcterms:modified>
</cp:coreProperties>
</file>