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3"/>
  </p:normalViewPr>
  <p:slideViewPr>
    <p:cSldViewPr snapToGrid="0">
      <p:cViewPr>
        <p:scale>
          <a:sx n="63" d="100"/>
          <a:sy n="63" d="100"/>
        </p:scale>
        <p:origin x="71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693604" y="539656"/>
            <a:ext cx="13013005" cy="6120000"/>
            <a:chOff x="-1356463" y="508000"/>
            <a:chExt cx="13147149" cy="618308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6" r="5146" b="7060"/>
            <a:stretch/>
          </p:blipFill>
          <p:spPr>
            <a:xfrm>
              <a:off x="4961848" y="508000"/>
              <a:ext cx="6828838" cy="618308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0" t="7056" b="7060"/>
            <a:stretch/>
          </p:blipFill>
          <p:spPr>
            <a:xfrm>
              <a:off x="-1356463" y="508001"/>
              <a:ext cx="6887541" cy="6183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22</cp:revision>
  <dcterms:created xsi:type="dcterms:W3CDTF">2017-08-04T08:27:17Z</dcterms:created>
  <dcterms:modified xsi:type="dcterms:W3CDTF">2019-11-19T08:29:58Z</dcterms:modified>
</cp:coreProperties>
</file>