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D:\Documents\Downloads\Results_Construction\Results_Construction\res_cons_lilium-orig_Quad_Fan126\lilium-orig_Quad_Fan1260000.png"/>
          <p:cNvPicPr>
            <a:picLocks noChangeAspect="1" noChangeArrowheads="1"/>
          </p:cNvPicPr>
          <p:nvPr/>
        </p:nvPicPr>
        <p:blipFill rotWithShape="1">
          <a:blip r:embed="rId2" cstate="print"/>
          <a:srcRect l="2737" t="5628" b="8405"/>
          <a:stretch/>
        </p:blipFill>
        <p:spPr bwMode="auto">
          <a:xfrm>
            <a:off x="1090510" y="-344"/>
            <a:ext cx="12219192" cy="72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85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5556" y="-344"/>
            <a:ext cx="14389100" cy="7200000"/>
            <a:chOff x="12700" y="-344"/>
            <a:chExt cx="14389100" cy="7200000"/>
          </a:xfrm>
        </p:grpSpPr>
        <p:pic>
          <p:nvPicPr>
            <p:cNvPr id="38" name="Picture 4"/>
            <p:cNvPicPr>
              <a:picLocks noChangeAspect="1"/>
            </p:cNvPicPr>
            <p:nvPr/>
          </p:nvPicPr>
          <p:blipFill rotWithShape="1">
            <a:blip r:embed="rId2"/>
            <a:srcRect l="977" r="879"/>
            <a:stretch/>
          </p:blipFill>
          <p:spPr>
            <a:xfrm>
              <a:off x="12700" y="-344"/>
              <a:ext cx="14389100" cy="7200000"/>
            </a:xfrm>
            <a:prstGeom prst="rect">
              <a:avLst/>
            </a:prstGeom>
          </p:spPr>
        </p:pic>
        <p:grpSp>
          <p:nvGrpSpPr>
            <p:cNvPr id="39" name="Group 51"/>
            <p:cNvGrpSpPr/>
            <p:nvPr/>
          </p:nvGrpSpPr>
          <p:grpSpPr>
            <a:xfrm>
              <a:off x="259054" y="3562458"/>
              <a:ext cx="4202934" cy="2315585"/>
              <a:chOff x="5210175" y="4022725"/>
              <a:chExt cx="2016125" cy="1110430"/>
            </a:xfrm>
          </p:grpSpPr>
          <p:cxnSp>
            <p:nvCxnSpPr>
              <p:cNvPr id="52" name="Straight Connector 12"/>
              <p:cNvCxnSpPr/>
              <p:nvPr/>
            </p:nvCxnSpPr>
            <p:spPr>
              <a:xfrm flipV="1">
                <a:off x="5283417" y="4086225"/>
                <a:ext cx="361733" cy="104775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6"/>
              <p:cNvCxnSpPr/>
              <p:nvPr/>
            </p:nvCxnSpPr>
            <p:spPr>
              <a:xfrm>
                <a:off x="5232400" y="4022725"/>
                <a:ext cx="336550" cy="54610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8"/>
              <p:cNvCxnSpPr/>
              <p:nvPr/>
            </p:nvCxnSpPr>
            <p:spPr>
              <a:xfrm flipV="1">
                <a:off x="5210175" y="4034027"/>
                <a:ext cx="146050" cy="45848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0"/>
              <p:cNvCxnSpPr/>
              <p:nvPr/>
            </p:nvCxnSpPr>
            <p:spPr>
              <a:xfrm flipH="1" flipV="1">
                <a:off x="5503862" y="4086225"/>
                <a:ext cx="300038" cy="628272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22"/>
              <p:cNvCxnSpPr/>
              <p:nvPr/>
            </p:nvCxnSpPr>
            <p:spPr>
              <a:xfrm flipV="1">
                <a:off x="5540375" y="4138612"/>
                <a:ext cx="555625" cy="12821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4"/>
              <p:cNvCxnSpPr/>
              <p:nvPr/>
            </p:nvCxnSpPr>
            <p:spPr>
              <a:xfrm>
                <a:off x="5503862" y="4527551"/>
                <a:ext cx="237554" cy="41274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6"/>
              <p:cNvCxnSpPr/>
              <p:nvPr/>
            </p:nvCxnSpPr>
            <p:spPr>
              <a:xfrm>
                <a:off x="5607050" y="4543425"/>
                <a:ext cx="373570" cy="361951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8"/>
              <p:cNvCxnSpPr/>
              <p:nvPr/>
            </p:nvCxnSpPr>
            <p:spPr>
              <a:xfrm>
                <a:off x="5688442" y="4662109"/>
                <a:ext cx="464708" cy="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30"/>
              <p:cNvCxnSpPr/>
              <p:nvPr/>
            </p:nvCxnSpPr>
            <p:spPr>
              <a:xfrm flipH="1" flipV="1">
                <a:off x="5988050" y="4645025"/>
                <a:ext cx="365125" cy="40005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32"/>
              <p:cNvCxnSpPr/>
              <p:nvPr/>
            </p:nvCxnSpPr>
            <p:spPr>
              <a:xfrm flipV="1">
                <a:off x="6037770" y="4696108"/>
                <a:ext cx="630809" cy="85347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34"/>
              <p:cNvCxnSpPr/>
              <p:nvPr/>
            </p:nvCxnSpPr>
            <p:spPr>
              <a:xfrm flipH="1" flipV="1">
                <a:off x="5907088" y="4151501"/>
                <a:ext cx="303212" cy="648343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36"/>
              <p:cNvCxnSpPr/>
              <p:nvPr/>
            </p:nvCxnSpPr>
            <p:spPr>
              <a:xfrm>
                <a:off x="5853620" y="4832915"/>
                <a:ext cx="499554" cy="186173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39"/>
              <p:cNvCxnSpPr/>
              <p:nvPr/>
            </p:nvCxnSpPr>
            <p:spPr>
              <a:xfrm flipH="1" flipV="1">
                <a:off x="6058694" y="4926001"/>
                <a:ext cx="225784" cy="37714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41"/>
              <p:cNvCxnSpPr/>
              <p:nvPr/>
            </p:nvCxnSpPr>
            <p:spPr>
              <a:xfrm>
                <a:off x="6240283" y="5013225"/>
                <a:ext cx="531992" cy="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43"/>
              <p:cNvCxnSpPr/>
              <p:nvPr/>
            </p:nvCxnSpPr>
            <p:spPr>
              <a:xfrm flipH="1" flipV="1">
                <a:off x="6170612" y="4963715"/>
                <a:ext cx="385763" cy="151210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45"/>
              <p:cNvCxnSpPr/>
              <p:nvPr/>
            </p:nvCxnSpPr>
            <p:spPr>
              <a:xfrm flipH="1" flipV="1">
                <a:off x="6575425" y="5004034"/>
                <a:ext cx="327025" cy="129121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47"/>
              <p:cNvCxnSpPr/>
              <p:nvPr/>
            </p:nvCxnSpPr>
            <p:spPr>
              <a:xfrm>
                <a:off x="6500813" y="4714497"/>
                <a:ext cx="341133" cy="400428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49"/>
              <p:cNvCxnSpPr/>
              <p:nvPr/>
            </p:nvCxnSpPr>
            <p:spPr>
              <a:xfrm flipV="1">
                <a:off x="6632886" y="4963715"/>
                <a:ext cx="593414" cy="104879"/>
              </a:xfrm>
              <a:prstGeom prst="line">
                <a:avLst/>
              </a:prstGeom>
              <a:ln w="762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69"/>
            <p:cNvGrpSpPr/>
            <p:nvPr/>
          </p:nvGrpSpPr>
          <p:grpSpPr>
            <a:xfrm>
              <a:off x="259057" y="1952909"/>
              <a:ext cx="1039151" cy="2092872"/>
              <a:chOff x="5210175" y="3250871"/>
              <a:chExt cx="498475" cy="1003629"/>
            </a:xfrm>
          </p:grpSpPr>
          <p:cxnSp>
            <p:nvCxnSpPr>
              <p:cNvPr id="47" name="Straight Connector 6"/>
              <p:cNvCxnSpPr/>
              <p:nvPr/>
            </p:nvCxnSpPr>
            <p:spPr>
              <a:xfrm flipH="1" flipV="1">
                <a:off x="5568950" y="3571875"/>
                <a:ext cx="76200" cy="68262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8"/>
              <p:cNvCxnSpPr/>
              <p:nvPr/>
            </p:nvCxnSpPr>
            <p:spPr>
              <a:xfrm flipH="1">
                <a:off x="5299075" y="3552825"/>
                <a:ext cx="409575" cy="18097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0"/>
              <p:cNvCxnSpPr/>
              <p:nvPr/>
            </p:nvCxnSpPr>
            <p:spPr>
              <a:xfrm>
                <a:off x="5330825" y="3571875"/>
                <a:ext cx="25400" cy="609600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4"/>
              <p:cNvCxnSpPr/>
              <p:nvPr/>
            </p:nvCxnSpPr>
            <p:spPr>
              <a:xfrm flipV="1">
                <a:off x="5387975" y="3250871"/>
                <a:ext cx="265906" cy="450825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68"/>
              <p:cNvCxnSpPr/>
              <p:nvPr/>
            </p:nvCxnSpPr>
            <p:spPr>
              <a:xfrm flipV="1">
                <a:off x="5210175" y="3578091"/>
                <a:ext cx="209947" cy="78110"/>
              </a:xfrm>
              <a:prstGeom prst="line">
                <a:avLst/>
              </a:prstGeom>
              <a:ln w="76200" cap="rnd" cmpd="dbl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73"/>
            <p:cNvGrpSpPr/>
            <p:nvPr/>
          </p:nvGrpSpPr>
          <p:grpSpPr>
            <a:xfrm>
              <a:off x="3005854" y="4895769"/>
              <a:ext cx="2394813" cy="786599"/>
              <a:chOff x="6527800" y="4662109"/>
              <a:chExt cx="1148779" cy="377211"/>
            </a:xfrm>
          </p:grpSpPr>
          <p:cxnSp>
            <p:nvCxnSpPr>
              <p:cNvPr id="43" name="Straight Connector 57"/>
              <p:cNvCxnSpPr/>
              <p:nvPr/>
            </p:nvCxnSpPr>
            <p:spPr>
              <a:xfrm flipH="1">
                <a:off x="6527800" y="4662109"/>
                <a:ext cx="698500" cy="170806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59"/>
              <p:cNvCxnSpPr/>
              <p:nvPr/>
            </p:nvCxnSpPr>
            <p:spPr>
              <a:xfrm flipH="1" flipV="1">
                <a:off x="7038975" y="4696108"/>
                <a:ext cx="234950" cy="335507"/>
              </a:xfrm>
              <a:prstGeom prst="line">
                <a:avLst/>
              </a:prstGeom>
              <a:ln w="76200" cap="rnd" cmpd="dbl">
                <a:solidFill>
                  <a:schemeClr val="accent3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61"/>
              <p:cNvCxnSpPr/>
              <p:nvPr/>
            </p:nvCxnSpPr>
            <p:spPr>
              <a:xfrm flipH="1" flipV="1">
                <a:off x="7552504" y="4662109"/>
                <a:ext cx="124075" cy="252602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71"/>
              <p:cNvCxnSpPr/>
              <p:nvPr/>
            </p:nvCxnSpPr>
            <p:spPr>
              <a:xfrm flipH="1">
                <a:off x="7091075" y="4863862"/>
                <a:ext cx="575871" cy="175458"/>
              </a:xfrm>
              <a:prstGeom prst="line">
                <a:avLst/>
              </a:prstGeom>
              <a:ln w="76200" cap="rnd" cmpd="dbl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84"/>
            <p:cNvCxnSpPr/>
            <p:nvPr/>
          </p:nvCxnSpPr>
          <p:spPr>
            <a:xfrm flipV="1">
              <a:off x="5142013" y="5251952"/>
              <a:ext cx="507381" cy="272764"/>
            </a:xfrm>
            <a:prstGeom prst="line">
              <a:avLst/>
            </a:prstGeom>
            <a:ln w="76200" cap="rnd" cmpd="dbl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82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18</cp:revision>
  <dcterms:created xsi:type="dcterms:W3CDTF">2017-08-04T08:27:17Z</dcterms:created>
  <dcterms:modified xsi:type="dcterms:W3CDTF">2017-08-04T13:10:20Z</dcterms:modified>
</cp:coreProperties>
</file>