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641926" y="89656"/>
            <a:ext cx="11116361" cy="7020000"/>
            <a:chOff x="2023885" y="272775"/>
            <a:chExt cx="10536415" cy="6653763"/>
          </a:xfrm>
        </p:grpSpPr>
        <p:pic>
          <p:nvPicPr>
            <p:cNvPr id="4" name="Picture 4" descr="C:\Users\Administrator\Desktop\Untitled-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885" y="272775"/>
              <a:ext cx="5126934" cy="6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C:\Users\Administrator\Desktop\Untitled-5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422" y="294296"/>
              <a:ext cx="4403878" cy="661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</cp:revision>
  <dcterms:created xsi:type="dcterms:W3CDTF">2017-08-04T08:27:17Z</dcterms:created>
  <dcterms:modified xsi:type="dcterms:W3CDTF">2017-08-04T08:38:54Z</dcterms:modified>
</cp:coreProperties>
</file>