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4400213" cy="7199313"/>
  <p:notesSz cx="6858000" cy="9144000"/>
  <p:defaultTextStyle>
    <a:defPPr>
      <a:defRPr lang="zh-CN"/>
    </a:defPPr>
    <a:lvl1pPr marL="0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1pPr>
    <a:lvl2pPr marL="518321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2pPr>
    <a:lvl3pPr marL="1036643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3pPr>
    <a:lvl4pPr marL="1554964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4pPr>
    <a:lvl5pPr marL="2073286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5pPr>
    <a:lvl6pPr marL="2591607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6pPr>
    <a:lvl7pPr marL="3109929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7pPr>
    <a:lvl8pPr marL="3628250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8pPr>
    <a:lvl9pPr marL="4146572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709"/>
  </p:normalViewPr>
  <p:slideViewPr>
    <p:cSldViewPr snapToGrid="0">
      <p:cViewPr varScale="1">
        <p:scale>
          <a:sx n="74" d="100"/>
          <a:sy n="74" d="100"/>
        </p:scale>
        <p:origin x="20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78222"/>
            <a:ext cx="10800160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781306"/>
            <a:ext cx="10800160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616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45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83297"/>
            <a:ext cx="3105046" cy="610108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83297"/>
            <a:ext cx="9135135" cy="610108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53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23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94830"/>
            <a:ext cx="12420184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817875"/>
            <a:ext cx="12420184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60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916484"/>
            <a:ext cx="6120091" cy="45678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916484"/>
            <a:ext cx="6120091" cy="45678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56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83297"/>
            <a:ext cx="12420184" cy="139153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764832"/>
            <a:ext cx="609196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629749"/>
            <a:ext cx="6091965" cy="3867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764832"/>
            <a:ext cx="612196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629749"/>
            <a:ext cx="6121966" cy="3867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62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432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173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79954"/>
            <a:ext cx="4644443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036569"/>
            <a:ext cx="7290108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159794"/>
            <a:ext cx="4644443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926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79954"/>
            <a:ext cx="4644443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036569"/>
            <a:ext cx="7290108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159794"/>
            <a:ext cx="4644443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30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83297"/>
            <a:ext cx="12420184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916484"/>
            <a:ext cx="12420184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672697"/>
            <a:ext cx="324004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FEB8E-2718-4465-8CCF-70A494D0B41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672697"/>
            <a:ext cx="48600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672697"/>
            <a:ext cx="324004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887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>
            <a:grpSpLocks noChangeAspect="1"/>
          </p:cNvGrpSpPr>
          <p:nvPr/>
        </p:nvGrpSpPr>
        <p:grpSpPr>
          <a:xfrm>
            <a:off x="1944106" y="-74577"/>
            <a:ext cx="10512000" cy="7348466"/>
            <a:chOff x="1605413" y="-1"/>
            <a:chExt cx="10055652" cy="7029453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110000"/>
                      </a14:imgEffect>
                      <a14:imgEffect>
                        <a14:brightnessContrast bright="15000" contras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644" t="2048" r="20473" b="3482"/>
            <a:stretch/>
          </p:blipFill>
          <p:spPr bwMode="auto">
            <a:xfrm>
              <a:off x="1605413" y="-1"/>
              <a:ext cx="4518173" cy="70294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110000"/>
                      </a14:imgEffect>
                      <a14:imgEffect>
                        <a14:brightnessContrast bright="15000" contras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411" t="448" r="1" b="5082"/>
            <a:stretch/>
          </p:blipFill>
          <p:spPr bwMode="auto">
            <a:xfrm>
              <a:off x="6820623" y="0"/>
              <a:ext cx="4840442" cy="70294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07323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</vt:lpstr>
      <vt:lpstr>PowerPoint Presentation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Song Peng</cp:lastModifiedBy>
  <cp:revision>9</cp:revision>
  <dcterms:created xsi:type="dcterms:W3CDTF">2017-08-04T08:27:17Z</dcterms:created>
  <dcterms:modified xsi:type="dcterms:W3CDTF">2019-11-19T08:25:07Z</dcterms:modified>
</cp:coreProperties>
</file>