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1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400911" y="143656"/>
            <a:ext cx="11598391" cy="6912000"/>
            <a:chOff x="1247775" y="0"/>
            <a:chExt cx="12385295" cy="738095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775" y="0"/>
              <a:ext cx="6142857" cy="7380952"/>
            </a:xfrm>
            <a:prstGeom prst="rect">
              <a:avLst/>
            </a:prstGeom>
          </p:spPr>
        </p:pic>
        <p:pic>
          <p:nvPicPr>
            <p:cNvPr id="8" name="Picture 2" descr="C:\Users\tangbohu\AppData\Local\Temp\SNAGHTML738acb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201" y="741666"/>
              <a:ext cx="5564869" cy="622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5</cp:revision>
  <dcterms:created xsi:type="dcterms:W3CDTF">2017-08-04T08:27:17Z</dcterms:created>
  <dcterms:modified xsi:type="dcterms:W3CDTF">2017-08-04T08:51:28Z</dcterms:modified>
</cp:coreProperties>
</file>