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60"/>
  </p:normalViewPr>
  <p:slideViewPr>
    <p:cSldViewPr snapToGrid="0">
      <p:cViewPr>
        <p:scale>
          <a:sx n="75" d="100"/>
          <a:sy n="75" d="100"/>
        </p:scale>
        <p:origin x="89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" b="3853"/>
          <a:stretch/>
        </p:blipFill>
        <p:spPr>
          <a:xfrm>
            <a:off x="1458275" y="-344"/>
            <a:ext cx="11737662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2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15</cp:revision>
  <dcterms:created xsi:type="dcterms:W3CDTF">2017-08-04T08:27:17Z</dcterms:created>
  <dcterms:modified xsi:type="dcterms:W3CDTF">2017-08-04T09:18:11Z</dcterms:modified>
</cp:coreProperties>
</file>