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1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1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86505" y="449656"/>
            <a:ext cx="12827203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10</cp:revision>
  <dcterms:created xsi:type="dcterms:W3CDTF">2017-08-04T08:27:17Z</dcterms:created>
  <dcterms:modified xsi:type="dcterms:W3CDTF">2017-08-04T09:07:39Z</dcterms:modified>
</cp:coreProperties>
</file>