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85" r:id="rId2"/>
  </p:sldIdLst>
  <p:sldSz cx="43200638" cy="21599525"/>
  <p:notesSz cx="6858000" cy="9144000"/>
  <p:defaultTextStyle>
    <a:defPPr>
      <a:defRPr lang="en-US"/>
    </a:defPPr>
    <a:lvl1pPr marL="0" algn="l" defTabSz="4839253" rtl="0" eaLnBrk="1" latinLnBrk="0" hangingPunct="1">
      <a:defRPr sz="9526" kern="1200">
        <a:solidFill>
          <a:schemeClr val="tx1"/>
        </a:solidFill>
        <a:latin typeface="+mn-lt"/>
        <a:ea typeface="+mn-ea"/>
        <a:cs typeface="+mn-cs"/>
      </a:defRPr>
    </a:lvl1pPr>
    <a:lvl2pPr marL="2419627" algn="l" defTabSz="4839253" rtl="0" eaLnBrk="1" latinLnBrk="0" hangingPunct="1">
      <a:defRPr sz="9526" kern="1200">
        <a:solidFill>
          <a:schemeClr val="tx1"/>
        </a:solidFill>
        <a:latin typeface="+mn-lt"/>
        <a:ea typeface="+mn-ea"/>
        <a:cs typeface="+mn-cs"/>
      </a:defRPr>
    </a:lvl2pPr>
    <a:lvl3pPr marL="4839253" algn="l" defTabSz="4839253" rtl="0" eaLnBrk="1" latinLnBrk="0" hangingPunct="1">
      <a:defRPr sz="9526" kern="1200">
        <a:solidFill>
          <a:schemeClr val="tx1"/>
        </a:solidFill>
        <a:latin typeface="+mn-lt"/>
        <a:ea typeface="+mn-ea"/>
        <a:cs typeface="+mn-cs"/>
      </a:defRPr>
    </a:lvl3pPr>
    <a:lvl4pPr marL="7258880" algn="l" defTabSz="4839253" rtl="0" eaLnBrk="1" latinLnBrk="0" hangingPunct="1">
      <a:defRPr sz="9526" kern="1200">
        <a:solidFill>
          <a:schemeClr val="tx1"/>
        </a:solidFill>
        <a:latin typeface="+mn-lt"/>
        <a:ea typeface="+mn-ea"/>
        <a:cs typeface="+mn-cs"/>
      </a:defRPr>
    </a:lvl4pPr>
    <a:lvl5pPr marL="9678506" algn="l" defTabSz="4839253" rtl="0" eaLnBrk="1" latinLnBrk="0" hangingPunct="1">
      <a:defRPr sz="9526" kern="1200">
        <a:solidFill>
          <a:schemeClr val="tx1"/>
        </a:solidFill>
        <a:latin typeface="+mn-lt"/>
        <a:ea typeface="+mn-ea"/>
        <a:cs typeface="+mn-cs"/>
      </a:defRPr>
    </a:lvl5pPr>
    <a:lvl6pPr marL="12098133" algn="l" defTabSz="4839253" rtl="0" eaLnBrk="1" latinLnBrk="0" hangingPunct="1">
      <a:defRPr sz="9526" kern="1200">
        <a:solidFill>
          <a:schemeClr val="tx1"/>
        </a:solidFill>
        <a:latin typeface="+mn-lt"/>
        <a:ea typeface="+mn-ea"/>
        <a:cs typeface="+mn-cs"/>
      </a:defRPr>
    </a:lvl6pPr>
    <a:lvl7pPr marL="14517758" algn="l" defTabSz="4839253" rtl="0" eaLnBrk="1" latinLnBrk="0" hangingPunct="1">
      <a:defRPr sz="9526" kern="1200">
        <a:solidFill>
          <a:schemeClr val="tx1"/>
        </a:solidFill>
        <a:latin typeface="+mn-lt"/>
        <a:ea typeface="+mn-ea"/>
        <a:cs typeface="+mn-cs"/>
      </a:defRPr>
    </a:lvl7pPr>
    <a:lvl8pPr marL="16937386" algn="l" defTabSz="4839253" rtl="0" eaLnBrk="1" latinLnBrk="0" hangingPunct="1">
      <a:defRPr sz="9526" kern="1200">
        <a:solidFill>
          <a:schemeClr val="tx1"/>
        </a:solidFill>
        <a:latin typeface="+mn-lt"/>
        <a:ea typeface="+mn-ea"/>
        <a:cs typeface="+mn-cs"/>
      </a:defRPr>
    </a:lvl8pPr>
    <a:lvl9pPr marL="19357011" algn="l" defTabSz="4839253" rtl="0" eaLnBrk="1" latinLnBrk="0" hangingPunct="1">
      <a:defRPr sz="952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803" userDrawn="1">
          <p15:clr>
            <a:srgbClr val="A4A3A4"/>
          </p15:clr>
        </p15:guide>
        <p15:guide id="2" pos="1360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Office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6464"/>
    <a:srgbClr val="F5C8C8"/>
    <a:srgbClr val="F5B4B4"/>
    <a:srgbClr val="F59696"/>
    <a:srgbClr val="96F596"/>
    <a:srgbClr val="F5F578"/>
    <a:srgbClr val="9696F5"/>
    <a:srgbClr val="E69696"/>
    <a:srgbClr val="E65050"/>
    <a:srgbClr val="E4A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62"/>
    <p:restoredTop sz="94686"/>
  </p:normalViewPr>
  <p:slideViewPr>
    <p:cSldViewPr>
      <p:cViewPr varScale="1">
        <p:scale>
          <a:sx n="28" d="100"/>
          <a:sy n="28" d="100"/>
        </p:scale>
        <p:origin x="320" y="544"/>
      </p:cViewPr>
      <p:guideLst>
        <p:guide orient="horz" pos="6803"/>
        <p:guide pos="1360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AB2F55-F725-D24A-ADBD-78DAE8518667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1143000"/>
            <a:ext cx="61722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082834-3622-2947-8037-BF1AD5176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333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40049" y="6709857"/>
            <a:ext cx="36720543" cy="462989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80100" y="12239733"/>
            <a:ext cx="30240447" cy="551987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8573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7146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571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4292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2865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1438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0011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8584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320464" y="864986"/>
            <a:ext cx="9720144" cy="184295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60033" y="864986"/>
            <a:ext cx="28440420" cy="184295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2554" y="13879698"/>
            <a:ext cx="36720543" cy="4289905"/>
          </a:xfrm>
        </p:spPr>
        <p:txBody>
          <a:bodyPr anchor="t"/>
          <a:lstStyle>
            <a:lvl1pPr algn="l">
              <a:defRPr sz="7502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2554" y="9154804"/>
            <a:ext cx="36720543" cy="4724895"/>
          </a:xfrm>
        </p:spPr>
        <p:txBody>
          <a:bodyPr anchor="b"/>
          <a:lstStyle>
            <a:lvl1pPr marL="0" indent="0">
              <a:buNone/>
              <a:defRPr sz="3752">
                <a:solidFill>
                  <a:schemeClr val="tx1">
                    <a:tint val="75000"/>
                  </a:schemeClr>
                </a:solidFill>
              </a:defRPr>
            </a:lvl1pPr>
            <a:lvl2pPr marL="857312" indent="0">
              <a:buNone/>
              <a:defRPr sz="3378">
                <a:solidFill>
                  <a:schemeClr val="tx1">
                    <a:tint val="75000"/>
                  </a:schemeClr>
                </a:solidFill>
              </a:defRPr>
            </a:lvl2pPr>
            <a:lvl3pPr marL="1714622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3pPr>
            <a:lvl4pPr marL="2571935" indent="0">
              <a:buNone/>
              <a:defRPr sz="2627">
                <a:solidFill>
                  <a:schemeClr val="tx1">
                    <a:tint val="75000"/>
                  </a:schemeClr>
                </a:solidFill>
              </a:defRPr>
            </a:lvl4pPr>
            <a:lvl5pPr marL="3429248" indent="0">
              <a:buNone/>
              <a:defRPr sz="2627">
                <a:solidFill>
                  <a:schemeClr val="tx1">
                    <a:tint val="75000"/>
                  </a:schemeClr>
                </a:solidFill>
              </a:defRPr>
            </a:lvl5pPr>
            <a:lvl6pPr marL="4286559" indent="0">
              <a:buNone/>
              <a:defRPr sz="2627">
                <a:solidFill>
                  <a:schemeClr val="tx1">
                    <a:tint val="75000"/>
                  </a:schemeClr>
                </a:solidFill>
              </a:defRPr>
            </a:lvl6pPr>
            <a:lvl7pPr marL="5143869" indent="0">
              <a:buNone/>
              <a:defRPr sz="2627">
                <a:solidFill>
                  <a:schemeClr val="tx1">
                    <a:tint val="75000"/>
                  </a:schemeClr>
                </a:solidFill>
              </a:defRPr>
            </a:lvl7pPr>
            <a:lvl8pPr marL="6001181" indent="0">
              <a:buNone/>
              <a:defRPr sz="2627">
                <a:solidFill>
                  <a:schemeClr val="tx1">
                    <a:tint val="75000"/>
                  </a:schemeClr>
                </a:solidFill>
              </a:defRPr>
            </a:lvl8pPr>
            <a:lvl9pPr marL="6858495" indent="0">
              <a:buNone/>
              <a:defRPr sz="26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60035" y="5039892"/>
            <a:ext cx="19080282" cy="14254689"/>
          </a:xfrm>
        </p:spPr>
        <p:txBody>
          <a:bodyPr/>
          <a:lstStyle>
            <a:lvl1pPr>
              <a:defRPr sz="5249"/>
            </a:lvl1pPr>
            <a:lvl2pPr>
              <a:defRPr sz="4500"/>
            </a:lvl2pPr>
            <a:lvl3pPr>
              <a:defRPr sz="3752"/>
            </a:lvl3pPr>
            <a:lvl4pPr>
              <a:defRPr sz="3378"/>
            </a:lvl4pPr>
            <a:lvl5pPr>
              <a:defRPr sz="3378"/>
            </a:lvl5pPr>
            <a:lvl6pPr>
              <a:defRPr sz="3378"/>
            </a:lvl6pPr>
            <a:lvl7pPr>
              <a:defRPr sz="3378"/>
            </a:lvl7pPr>
            <a:lvl8pPr>
              <a:defRPr sz="3378"/>
            </a:lvl8pPr>
            <a:lvl9pPr>
              <a:defRPr sz="337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60324" y="5039892"/>
            <a:ext cx="19080282" cy="14254689"/>
          </a:xfrm>
        </p:spPr>
        <p:txBody>
          <a:bodyPr/>
          <a:lstStyle>
            <a:lvl1pPr>
              <a:defRPr sz="5249"/>
            </a:lvl1pPr>
            <a:lvl2pPr>
              <a:defRPr sz="4500"/>
            </a:lvl2pPr>
            <a:lvl3pPr>
              <a:defRPr sz="3752"/>
            </a:lvl3pPr>
            <a:lvl4pPr>
              <a:defRPr sz="3378"/>
            </a:lvl4pPr>
            <a:lvl5pPr>
              <a:defRPr sz="3378"/>
            </a:lvl5pPr>
            <a:lvl6pPr>
              <a:defRPr sz="3378"/>
            </a:lvl6pPr>
            <a:lvl7pPr>
              <a:defRPr sz="3378"/>
            </a:lvl7pPr>
            <a:lvl8pPr>
              <a:defRPr sz="3378"/>
            </a:lvl8pPr>
            <a:lvl9pPr>
              <a:defRPr sz="337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0035" y="4834896"/>
            <a:ext cx="19087784" cy="2014954"/>
          </a:xfrm>
        </p:spPr>
        <p:txBody>
          <a:bodyPr anchor="b"/>
          <a:lstStyle>
            <a:lvl1pPr marL="0" indent="0">
              <a:buNone/>
              <a:defRPr sz="4500" b="1"/>
            </a:lvl1pPr>
            <a:lvl2pPr marL="857312" indent="0">
              <a:buNone/>
              <a:defRPr sz="3752" b="1"/>
            </a:lvl2pPr>
            <a:lvl3pPr marL="1714622" indent="0">
              <a:buNone/>
              <a:defRPr sz="3378" b="1"/>
            </a:lvl3pPr>
            <a:lvl4pPr marL="2571935" indent="0">
              <a:buNone/>
              <a:defRPr sz="3000" b="1"/>
            </a:lvl4pPr>
            <a:lvl5pPr marL="3429248" indent="0">
              <a:buNone/>
              <a:defRPr sz="3000" b="1"/>
            </a:lvl5pPr>
            <a:lvl6pPr marL="4286559" indent="0">
              <a:buNone/>
              <a:defRPr sz="3000" b="1"/>
            </a:lvl6pPr>
            <a:lvl7pPr marL="5143869" indent="0">
              <a:buNone/>
              <a:defRPr sz="3000" b="1"/>
            </a:lvl7pPr>
            <a:lvl8pPr marL="6001181" indent="0">
              <a:buNone/>
              <a:defRPr sz="3000" b="1"/>
            </a:lvl8pPr>
            <a:lvl9pPr marL="6858495" indent="0">
              <a:buNone/>
              <a:defRPr sz="3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0035" y="6849849"/>
            <a:ext cx="19087784" cy="12444728"/>
          </a:xfrm>
        </p:spPr>
        <p:txBody>
          <a:bodyPr/>
          <a:lstStyle>
            <a:lvl1pPr>
              <a:defRPr sz="4500"/>
            </a:lvl1pPr>
            <a:lvl2pPr>
              <a:defRPr sz="3752"/>
            </a:lvl2pPr>
            <a:lvl3pPr>
              <a:defRPr sz="3378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945326" y="4834896"/>
            <a:ext cx="19095282" cy="2014954"/>
          </a:xfrm>
        </p:spPr>
        <p:txBody>
          <a:bodyPr anchor="b"/>
          <a:lstStyle>
            <a:lvl1pPr marL="0" indent="0">
              <a:buNone/>
              <a:defRPr sz="4500" b="1"/>
            </a:lvl1pPr>
            <a:lvl2pPr marL="857312" indent="0">
              <a:buNone/>
              <a:defRPr sz="3752" b="1"/>
            </a:lvl2pPr>
            <a:lvl3pPr marL="1714622" indent="0">
              <a:buNone/>
              <a:defRPr sz="3378" b="1"/>
            </a:lvl3pPr>
            <a:lvl4pPr marL="2571935" indent="0">
              <a:buNone/>
              <a:defRPr sz="3000" b="1"/>
            </a:lvl4pPr>
            <a:lvl5pPr marL="3429248" indent="0">
              <a:buNone/>
              <a:defRPr sz="3000" b="1"/>
            </a:lvl5pPr>
            <a:lvl6pPr marL="4286559" indent="0">
              <a:buNone/>
              <a:defRPr sz="3000" b="1"/>
            </a:lvl6pPr>
            <a:lvl7pPr marL="5143869" indent="0">
              <a:buNone/>
              <a:defRPr sz="3000" b="1"/>
            </a:lvl7pPr>
            <a:lvl8pPr marL="6001181" indent="0">
              <a:buNone/>
              <a:defRPr sz="3000" b="1"/>
            </a:lvl8pPr>
            <a:lvl9pPr marL="6858495" indent="0">
              <a:buNone/>
              <a:defRPr sz="3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945326" y="6849849"/>
            <a:ext cx="19095282" cy="12444728"/>
          </a:xfrm>
        </p:spPr>
        <p:txBody>
          <a:bodyPr/>
          <a:lstStyle>
            <a:lvl1pPr>
              <a:defRPr sz="4500"/>
            </a:lvl1pPr>
            <a:lvl2pPr>
              <a:defRPr sz="3752"/>
            </a:lvl2pPr>
            <a:lvl3pPr>
              <a:defRPr sz="3378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0038" y="859981"/>
            <a:ext cx="14212712" cy="3659920"/>
          </a:xfrm>
        </p:spPr>
        <p:txBody>
          <a:bodyPr anchor="b"/>
          <a:lstStyle>
            <a:lvl1pPr algn="l">
              <a:defRPr sz="3752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90252" y="859986"/>
            <a:ext cx="24150357" cy="18434597"/>
          </a:xfrm>
        </p:spPr>
        <p:txBody>
          <a:bodyPr/>
          <a:lstStyle>
            <a:lvl1pPr>
              <a:defRPr sz="6002"/>
            </a:lvl1pPr>
            <a:lvl2pPr>
              <a:defRPr sz="5249"/>
            </a:lvl2pPr>
            <a:lvl3pPr>
              <a:defRPr sz="4500"/>
            </a:lvl3pPr>
            <a:lvl4pPr>
              <a:defRPr sz="3752"/>
            </a:lvl4pPr>
            <a:lvl5pPr>
              <a:defRPr sz="3752"/>
            </a:lvl5pPr>
            <a:lvl6pPr>
              <a:defRPr sz="3752"/>
            </a:lvl6pPr>
            <a:lvl7pPr>
              <a:defRPr sz="3752"/>
            </a:lvl7pPr>
            <a:lvl8pPr>
              <a:defRPr sz="3752"/>
            </a:lvl8pPr>
            <a:lvl9pPr>
              <a:defRPr sz="375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60038" y="4519903"/>
            <a:ext cx="14212712" cy="14774677"/>
          </a:xfrm>
        </p:spPr>
        <p:txBody>
          <a:bodyPr/>
          <a:lstStyle>
            <a:lvl1pPr marL="0" indent="0">
              <a:buNone/>
              <a:defRPr sz="2627"/>
            </a:lvl1pPr>
            <a:lvl2pPr marL="857312" indent="0">
              <a:buNone/>
              <a:defRPr sz="2250"/>
            </a:lvl2pPr>
            <a:lvl3pPr marL="1714622" indent="0">
              <a:buNone/>
              <a:defRPr sz="1875"/>
            </a:lvl3pPr>
            <a:lvl4pPr marL="2571935" indent="0">
              <a:buNone/>
              <a:defRPr sz="1691"/>
            </a:lvl4pPr>
            <a:lvl5pPr marL="3429248" indent="0">
              <a:buNone/>
              <a:defRPr sz="1691"/>
            </a:lvl5pPr>
            <a:lvl6pPr marL="4286559" indent="0">
              <a:buNone/>
              <a:defRPr sz="1691"/>
            </a:lvl6pPr>
            <a:lvl7pPr marL="5143869" indent="0">
              <a:buNone/>
              <a:defRPr sz="1691"/>
            </a:lvl7pPr>
            <a:lvl8pPr marL="6001181" indent="0">
              <a:buNone/>
              <a:defRPr sz="1691"/>
            </a:lvl8pPr>
            <a:lvl9pPr marL="6858495" indent="0">
              <a:buNone/>
              <a:defRPr sz="169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7635" y="15119669"/>
            <a:ext cx="25920383" cy="1784962"/>
          </a:xfrm>
        </p:spPr>
        <p:txBody>
          <a:bodyPr anchor="b"/>
          <a:lstStyle>
            <a:lvl1pPr algn="l">
              <a:defRPr sz="3752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467635" y="1929961"/>
            <a:ext cx="25920383" cy="12959715"/>
          </a:xfrm>
        </p:spPr>
        <p:txBody>
          <a:bodyPr/>
          <a:lstStyle>
            <a:lvl1pPr marL="0" indent="0">
              <a:buNone/>
              <a:defRPr sz="6002"/>
            </a:lvl1pPr>
            <a:lvl2pPr marL="857312" indent="0">
              <a:buNone/>
              <a:defRPr sz="5249"/>
            </a:lvl2pPr>
            <a:lvl3pPr marL="1714622" indent="0">
              <a:buNone/>
              <a:defRPr sz="4500"/>
            </a:lvl3pPr>
            <a:lvl4pPr marL="2571935" indent="0">
              <a:buNone/>
              <a:defRPr sz="3752"/>
            </a:lvl4pPr>
            <a:lvl5pPr marL="3429248" indent="0">
              <a:buNone/>
              <a:defRPr sz="3752"/>
            </a:lvl5pPr>
            <a:lvl6pPr marL="4286559" indent="0">
              <a:buNone/>
              <a:defRPr sz="3752"/>
            </a:lvl6pPr>
            <a:lvl7pPr marL="5143869" indent="0">
              <a:buNone/>
              <a:defRPr sz="3752"/>
            </a:lvl7pPr>
            <a:lvl8pPr marL="6001181" indent="0">
              <a:buNone/>
              <a:defRPr sz="3752"/>
            </a:lvl8pPr>
            <a:lvl9pPr marL="6858495" indent="0">
              <a:buNone/>
              <a:defRPr sz="3752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67635" y="16904630"/>
            <a:ext cx="25920383" cy="2534944"/>
          </a:xfrm>
        </p:spPr>
        <p:txBody>
          <a:bodyPr/>
          <a:lstStyle>
            <a:lvl1pPr marL="0" indent="0">
              <a:buNone/>
              <a:defRPr sz="2627"/>
            </a:lvl1pPr>
            <a:lvl2pPr marL="857312" indent="0">
              <a:buNone/>
              <a:defRPr sz="2250"/>
            </a:lvl2pPr>
            <a:lvl3pPr marL="1714622" indent="0">
              <a:buNone/>
              <a:defRPr sz="1875"/>
            </a:lvl3pPr>
            <a:lvl4pPr marL="2571935" indent="0">
              <a:buNone/>
              <a:defRPr sz="1691"/>
            </a:lvl4pPr>
            <a:lvl5pPr marL="3429248" indent="0">
              <a:buNone/>
              <a:defRPr sz="1691"/>
            </a:lvl5pPr>
            <a:lvl6pPr marL="4286559" indent="0">
              <a:buNone/>
              <a:defRPr sz="1691"/>
            </a:lvl6pPr>
            <a:lvl7pPr marL="5143869" indent="0">
              <a:buNone/>
              <a:defRPr sz="1691"/>
            </a:lvl7pPr>
            <a:lvl8pPr marL="6001181" indent="0">
              <a:buNone/>
              <a:defRPr sz="1691"/>
            </a:lvl8pPr>
            <a:lvl9pPr marL="6858495" indent="0">
              <a:buNone/>
              <a:defRPr sz="169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60034" y="864985"/>
            <a:ext cx="38880573" cy="3599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0034" y="5039892"/>
            <a:ext cx="38880573" cy="142546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60039" y="20019562"/>
            <a:ext cx="10080149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2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760220" y="20019562"/>
            <a:ext cx="13680201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2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60465" y="20019562"/>
            <a:ext cx="10080149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714622" rtl="0" eaLnBrk="1" latinLnBrk="0" hangingPunct="1">
        <a:spcBef>
          <a:spcPct val="0"/>
        </a:spcBef>
        <a:buNone/>
        <a:defRPr sz="825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42986" indent="-642986" algn="l" defTabSz="1714622" rtl="0" eaLnBrk="1" latinLnBrk="0" hangingPunct="1">
        <a:spcBef>
          <a:spcPct val="20000"/>
        </a:spcBef>
        <a:buFont typeface="Arial" pitchFamily="34" charset="0"/>
        <a:buChar char="•"/>
        <a:defRPr sz="6002" kern="1200">
          <a:solidFill>
            <a:schemeClr val="tx1"/>
          </a:solidFill>
          <a:latin typeface="+mn-lt"/>
          <a:ea typeface="+mn-ea"/>
          <a:cs typeface="+mn-cs"/>
        </a:defRPr>
      </a:lvl1pPr>
      <a:lvl2pPr marL="1393133" indent="-535823" algn="l" defTabSz="1714622" rtl="0" eaLnBrk="1" latinLnBrk="0" hangingPunct="1">
        <a:spcBef>
          <a:spcPct val="20000"/>
        </a:spcBef>
        <a:buFont typeface="Arial" pitchFamily="34" charset="0"/>
        <a:buChar char="–"/>
        <a:defRPr sz="5249" kern="1200">
          <a:solidFill>
            <a:schemeClr val="tx1"/>
          </a:solidFill>
          <a:latin typeface="+mn-lt"/>
          <a:ea typeface="+mn-ea"/>
          <a:cs typeface="+mn-cs"/>
        </a:defRPr>
      </a:lvl2pPr>
      <a:lvl3pPr marL="2143281" indent="-428657" algn="l" defTabSz="1714622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3pPr>
      <a:lvl4pPr marL="3000591" indent="-428657" algn="l" defTabSz="1714622" rtl="0" eaLnBrk="1" latinLnBrk="0" hangingPunct="1">
        <a:spcBef>
          <a:spcPct val="20000"/>
        </a:spcBef>
        <a:buFont typeface="Arial" pitchFamily="34" charset="0"/>
        <a:buChar char="–"/>
        <a:defRPr sz="3752" kern="1200">
          <a:solidFill>
            <a:schemeClr val="tx1"/>
          </a:solidFill>
          <a:latin typeface="+mn-lt"/>
          <a:ea typeface="+mn-ea"/>
          <a:cs typeface="+mn-cs"/>
        </a:defRPr>
      </a:lvl4pPr>
      <a:lvl5pPr marL="3857903" indent="-428657" algn="l" defTabSz="1714622" rtl="0" eaLnBrk="1" latinLnBrk="0" hangingPunct="1">
        <a:spcBef>
          <a:spcPct val="20000"/>
        </a:spcBef>
        <a:buFont typeface="Arial" pitchFamily="34" charset="0"/>
        <a:buChar char="»"/>
        <a:defRPr sz="3752" kern="1200">
          <a:solidFill>
            <a:schemeClr val="tx1"/>
          </a:solidFill>
          <a:latin typeface="+mn-lt"/>
          <a:ea typeface="+mn-ea"/>
          <a:cs typeface="+mn-cs"/>
        </a:defRPr>
      </a:lvl5pPr>
      <a:lvl6pPr marL="4715216" indent="-428657" algn="l" defTabSz="1714622" rtl="0" eaLnBrk="1" latinLnBrk="0" hangingPunct="1">
        <a:spcBef>
          <a:spcPct val="20000"/>
        </a:spcBef>
        <a:buFont typeface="Arial" pitchFamily="34" charset="0"/>
        <a:buChar char="•"/>
        <a:defRPr sz="3752" kern="1200">
          <a:solidFill>
            <a:schemeClr val="tx1"/>
          </a:solidFill>
          <a:latin typeface="+mn-lt"/>
          <a:ea typeface="+mn-ea"/>
          <a:cs typeface="+mn-cs"/>
        </a:defRPr>
      </a:lvl6pPr>
      <a:lvl7pPr marL="5572529" indent="-428657" algn="l" defTabSz="1714622" rtl="0" eaLnBrk="1" latinLnBrk="0" hangingPunct="1">
        <a:spcBef>
          <a:spcPct val="20000"/>
        </a:spcBef>
        <a:buFont typeface="Arial" pitchFamily="34" charset="0"/>
        <a:buChar char="•"/>
        <a:defRPr sz="3752" kern="1200">
          <a:solidFill>
            <a:schemeClr val="tx1"/>
          </a:solidFill>
          <a:latin typeface="+mn-lt"/>
          <a:ea typeface="+mn-ea"/>
          <a:cs typeface="+mn-cs"/>
        </a:defRPr>
      </a:lvl7pPr>
      <a:lvl8pPr marL="6429839" indent="-428657" algn="l" defTabSz="1714622" rtl="0" eaLnBrk="1" latinLnBrk="0" hangingPunct="1">
        <a:spcBef>
          <a:spcPct val="20000"/>
        </a:spcBef>
        <a:buFont typeface="Arial" pitchFamily="34" charset="0"/>
        <a:buChar char="•"/>
        <a:defRPr sz="3752" kern="1200">
          <a:solidFill>
            <a:schemeClr val="tx1"/>
          </a:solidFill>
          <a:latin typeface="+mn-lt"/>
          <a:ea typeface="+mn-ea"/>
          <a:cs typeface="+mn-cs"/>
        </a:defRPr>
      </a:lvl8pPr>
      <a:lvl9pPr marL="7287150" indent="-428657" algn="l" defTabSz="1714622" rtl="0" eaLnBrk="1" latinLnBrk="0" hangingPunct="1">
        <a:spcBef>
          <a:spcPct val="20000"/>
        </a:spcBef>
        <a:buFont typeface="Arial" pitchFamily="34" charset="0"/>
        <a:buChar char="•"/>
        <a:defRPr sz="37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14622" rtl="0" eaLnBrk="1" latinLnBrk="0" hangingPunct="1">
        <a:defRPr sz="3378" kern="1200">
          <a:solidFill>
            <a:schemeClr val="tx1"/>
          </a:solidFill>
          <a:latin typeface="+mn-lt"/>
          <a:ea typeface="+mn-ea"/>
          <a:cs typeface="+mn-cs"/>
        </a:defRPr>
      </a:lvl1pPr>
      <a:lvl2pPr marL="857312" algn="l" defTabSz="1714622" rtl="0" eaLnBrk="1" latinLnBrk="0" hangingPunct="1">
        <a:defRPr sz="3378" kern="1200">
          <a:solidFill>
            <a:schemeClr val="tx1"/>
          </a:solidFill>
          <a:latin typeface="+mn-lt"/>
          <a:ea typeface="+mn-ea"/>
          <a:cs typeface="+mn-cs"/>
        </a:defRPr>
      </a:lvl2pPr>
      <a:lvl3pPr marL="1714622" algn="l" defTabSz="1714622" rtl="0" eaLnBrk="1" latinLnBrk="0" hangingPunct="1">
        <a:defRPr sz="3378" kern="1200">
          <a:solidFill>
            <a:schemeClr val="tx1"/>
          </a:solidFill>
          <a:latin typeface="+mn-lt"/>
          <a:ea typeface="+mn-ea"/>
          <a:cs typeface="+mn-cs"/>
        </a:defRPr>
      </a:lvl3pPr>
      <a:lvl4pPr marL="2571935" algn="l" defTabSz="1714622" rtl="0" eaLnBrk="1" latinLnBrk="0" hangingPunct="1">
        <a:defRPr sz="3378" kern="1200">
          <a:solidFill>
            <a:schemeClr val="tx1"/>
          </a:solidFill>
          <a:latin typeface="+mn-lt"/>
          <a:ea typeface="+mn-ea"/>
          <a:cs typeface="+mn-cs"/>
        </a:defRPr>
      </a:lvl4pPr>
      <a:lvl5pPr marL="3429248" algn="l" defTabSz="1714622" rtl="0" eaLnBrk="1" latinLnBrk="0" hangingPunct="1">
        <a:defRPr sz="3378" kern="1200">
          <a:solidFill>
            <a:schemeClr val="tx1"/>
          </a:solidFill>
          <a:latin typeface="+mn-lt"/>
          <a:ea typeface="+mn-ea"/>
          <a:cs typeface="+mn-cs"/>
        </a:defRPr>
      </a:lvl5pPr>
      <a:lvl6pPr marL="4286559" algn="l" defTabSz="1714622" rtl="0" eaLnBrk="1" latinLnBrk="0" hangingPunct="1">
        <a:defRPr sz="3378" kern="1200">
          <a:solidFill>
            <a:schemeClr val="tx1"/>
          </a:solidFill>
          <a:latin typeface="+mn-lt"/>
          <a:ea typeface="+mn-ea"/>
          <a:cs typeface="+mn-cs"/>
        </a:defRPr>
      </a:lvl6pPr>
      <a:lvl7pPr marL="5143869" algn="l" defTabSz="1714622" rtl="0" eaLnBrk="1" latinLnBrk="0" hangingPunct="1">
        <a:defRPr sz="3378" kern="1200">
          <a:solidFill>
            <a:schemeClr val="tx1"/>
          </a:solidFill>
          <a:latin typeface="+mn-lt"/>
          <a:ea typeface="+mn-ea"/>
          <a:cs typeface="+mn-cs"/>
        </a:defRPr>
      </a:lvl7pPr>
      <a:lvl8pPr marL="6001181" algn="l" defTabSz="1714622" rtl="0" eaLnBrk="1" latinLnBrk="0" hangingPunct="1">
        <a:defRPr sz="3378" kern="1200">
          <a:solidFill>
            <a:schemeClr val="tx1"/>
          </a:solidFill>
          <a:latin typeface="+mn-lt"/>
          <a:ea typeface="+mn-ea"/>
          <a:cs typeface="+mn-cs"/>
        </a:defRPr>
      </a:lvl8pPr>
      <a:lvl9pPr marL="6858495" algn="l" defTabSz="1714622" rtl="0" eaLnBrk="1" latinLnBrk="0" hangingPunct="1">
        <a:defRPr sz="3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E4A5F9E-E918-BB46-954B-5EFA1AFE5C21}"/>
              </a:ext>
            </a:extLst>
          </p:cNvPr>
          <p:cNvGrpSpPr>
            <a:grpSpLocks noChangeAspect="1"/>
          </p:cNvGrpSpPr>
          <p:nvPr/>
        </p:nvGrpSpPr>
        <p:grpSpPr>
          <a:xfrm>
            <a:off x="2778920" y="-1296000"/>
            <a:ext cx="36347399" cy="24541839"/>
            <a:chOff x="416719" y="1960562"/>
            <a:chExt cx="25899778" cy="174876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045" t="18073" r="32288" b="23427"/>
            <a:stretch/>
          </p:blipFill>
          <p:spPr>
            <a:xfrm>
              <a:off x="416719" y="1960562"/>
              <a:ext cx="14647736" cy="174876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95" t="16245" r="41915" b="4996"/>
            <a:stretch/>
          </p:blipFill>
          <p:spPr>
            <a:xfrm>
              <a:off x="13743497" y="2874962"/>
              <a:ext cx="12573000" cy="15392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06060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689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SongPeng</dc:creator>
  <cp:lastModifiedBy>Song Peng</cp:lastModifiedBy>
  <cp:revision>225</cp:revision>
  <dcterms:created xsi:type="dcterms:W3CDTF">2006-08-16T00:00:00Z</dcterms:created>
  <dcterms:modified xsi:type="dcterms:W3CDTF">2019-11-19T08:12:11Z</dcterms:modified>
</cp:coreProperties>
</file>