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>
        <p:scale>
          <a:sx n="30" d="100"/>
          <a:sy n="30" d="100"/>
        </p:scale>
        <p:origin x="15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2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1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4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3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4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2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61023" y="1749018"/>
            <a:ext cx="21077478" cy="11076349"/>
            <a:chOff x="895990" y="599034"/>
            <a:chExt cx="12214519" cy="6418809"/>
          </a:xfrm>
        </p:grpSpPr>
        <p:pic>
          <p:nvPicPr>
            <p:cNvPr id="4" name="图片 9">
              <a:extLst>
                <a:ext uri="{FF2B5EF4-FFF2-40B4-BE49-F238E27FC236}">
                  <a16:creationId xmlns:a16="http://schemas.microsoft.com/office/drawing/2014/main" id="{F7FA2BA3-2CD2-45B0-B54F-629D3853D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02" t="24788" r="29523" b="36229"/>
            <a:stretch/>
          </p:blipFill>
          <p:spPr>
            <a:xfrm>
              <a:off x="7148354" y="762001"/>
              <a:ext cx="5962155" cy="6078898"/>
            </a:xfrm>
            <a:prstGeom prst="rect">
              <a:avLst/>
            </a:prstGeom>
          </p:spPr>
        </p:pic>
        <p:pic>
          <p:nvPicPr>
            <p:cNvPr id="5" name="图片 6">
              <a:extLst>
                <a:ext uri="{FF2B5EF4-FFF2-40B4-BE49-F238E27FC236}">
                  <a16:creationId xmlns:a16="http://schemas.microsoft.com/office/drawing/2014/main" id="{DD9F49C8-9E10-4BD7-AA86-1BAD6D515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60" t="27225" r="26334" b="31543"/>
            <a:stretch/>
          </p:blipFill>
          <p:spPr>
            <a:xfrm>
              <a:off x="895990" y="599034"/>
              <a:ext cx="6062134" cy="641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46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25</cp:revision>
  <dcterms:created xsi:type="dcterms:W3CDTF">2017-08-04T08:27:17Z</dcterms:created>
  <dcterms:modified xsi:type="dcterms:W3CDTF">2019-11-19T12:03:37Z</dcterms:modified>
</cp:coreProperties>
</file>