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"/>
  </p:notesMasterIdLst>
  <p:sldIdLst>
    <p:sldId id="259" r:id="rId2"/>
  </p:sldIdLst>
  <p:sldSz cx="21599525" cy="14400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715"/>
    <p:restoredTop sz="94708"/>
  </p:normalViewPr>
  <p:slideViewPr>
    <p:cSldViewPr snapToGrid="0">
      <p:cViewPr>
        <p:scale>
          <a:sx n="35" d="100"/>
          <a:sy n="35" d="100"/>
        </p:scale>
        <p:origin x="144" y="8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D02142-F942-4749-9A74-96548E9459E5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62E969-7418-BD45-A48C-17D119626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258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62E969-7418-BD45-A48C-17D11962644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860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9965" y="2356703"/>
            <a:ext cx="18359596" cy="5013407"/>
          </a:xfrm>
        </p:spPr>
        <p:txBody>
          <a:bodyPr anchor="b"/>
          <a:lstStyle>
            <a:lvl1pPr algn="ctr">
              <a:defRPr sz="1259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9941" y="7563446"/>
            <a:ext cx="16199644" cy="3476717"/>
          </a:xfrm>
        </p:spPr>
        <p:txBody>
          <a:bodyPr/>
          <a:lstStyle>
            <a:lvl1pPr marL="0" indent="0" algn="ctr">
              <a:buNone/>
              <a:defRPr sz="5040"/>
            </a:lvl1pPr>
            <a:lvl2pPr marL="960029" indent="0" algn="ctr">
              <a:buNone/>
              <a:defRPr sz="4200"/>
            </a:lvl2pPr>
            <a:lvl3pPr marL="1920057" indent="0" algn="ctr">
              <a:buNone/>
              <a:defRPr sz="3780"/>
            </a:lvl3pPr>
            <a:lvl4pPr marL="2880086" indent="0" algn="ctr">
              <a:buNone/>
              <a:defRPr sz="3360"/>
            </a:lvl4pPr>
            <a:lvl5pPr marL="3840114" indent="0" algn="ctr">
              <a:buNone/>
              <a:defRPr sz="3360"/>
            </a:lvl5pPr>
            <a:lvl6pPr marL="4800143" indent="0" algn="ctr">
              <a:buNone/>
              <a:defRPr sz="3360"/>
            </a:lvl6pPr>
            <a:lvl7pPr marL="5760171" indent="0" algn="ctr">
              <a:buNone/>
              <a:defRPr sz="3360"/>
            </a:lvl7pPr>
            <a:lvl8pPr marL="6720200" indent="0" algn="ctr">
              <a:buNone/>
              <a:defRPr sz="3360"/>
            </a:lvl8pPr>
            <a:lvl9pPr marL="7680228" indent="0" algn="ctr">
              <a:buNone/>
              <a:defRPr sz="336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8589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990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57161" y="766678"/>
            <a:ext cx="4657398" cy="1220351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968" y="766678"/>
            <a:ext cx="13702199" cy="1220351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912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671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19" y="3590057"/>
            <a:ext cx="18629590" cy="5990088"/>
          </a:xfrm>
        </p:spPr>
        <p:txBody>
          <a:bodyPr anchor="b"/>
          <a:lstStyle>
            <a:lvl1pPr>
              <a:defRPr sz="1259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719" y="9636813"/>
            <a:ext cx="18629590" cy="3150046"/>
          </a:xfrm>
        </p:spPr>
        <p:txBody>
          <a:bodyPr/>
          <a:lstStyle>
            <a:lvl1pPr marL="0" indent="0">
              <a:buNone/>
              <a:defRPr sz="5040">
                <a:solidFill>
                  <a:schemeClr val="tx1"/>
                </a:solidFill>
              </a:defRPr>
            </a:lvl1pPr>
            <a:lvl2pPr marL="960029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2pPr>
            <a:lvl3pPr marL="1920057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3pPr>
            <a:lvl4pPr marL="2880086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4pPr>
            <a:lvl5pPr marL="3840114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5pPr>
            <a:lvl6pPr marL="4800143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6pPr>
            <a:lvl7pPr marL="5760171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7pPr>
            <a:lvl8pPr marL="6720200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8pPr>
            <a:lvl9pPr marL="7680228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183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967" y="3833390"/>
            <a:ext cx="9179798" cy="913680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4760" y="3833390"/>
            <a:ext cx="9179798" cy="913680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5274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766681"/>
            <a:ext cx="18629590" cy="278337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7783" y="3530053"/>
            <a:ext cx="9137610" cy="1730025"/>
          </a:xfrm>
        </p:spPr>
        <p:txBody>
          <a:bodyPr anchor="b"/>
          <a:lstStyle>
            <a:lvl1pPr marL="0" indent="0">
              <a:buNone/>
              <a:defRPr sz="5040" b="1"/>
            </a:lvl1pPr>
            <a:lvl2pPr marL="960029" indent="0">
              <a:buNone/>
              <a:defRPr sz="4200" b="1"/>
            </a:lvl2pPr>
            <a:lvl3pPr marL="1920057" indent="0">
              <a:buNone/>
              <a:defRPr sz="3780" b="1"/>
            </a:lvl3pPr>
            <a:lvl4pPr marL="2880086" indent="0">
              <a:buNone/>
              <a:defRPr sz="3360" b="1"/>
            </a:lvl4pPr>
            <a:lvl5pPr marL="3840114" indent="0">
              <a:buNone/>
              <a:defRPr sz="3360" b="1"/>
            </a:lvl5pPr>
            <a:lvl6pPr marL="4800143" indent="0">
              <a:buNone/>
              <a:defRPr sz="3360" b="1"/>
            </a:lvl6pPr>
            <a:lvl7pPr marL="5760171" indent="0">
              <a:buNone/>
              <a:defRPr sz="3360" b="1"/>
            </a:lvl7pPr>
            <a:lvl8pPr marL="6720200" indent="0">
              <a:buNone/>
              <a:defRPr sz="3360" b="1"/>
            </a:lvl8pPr>
            <a:lvl9pPr marL="7680228" indent="0">
              <a:buNone/>
              <a:defRPr sz="336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7783" y="5260078"/>
            <a:ext cx="9137610" cy="77367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4761" y="3530053"/>
            <a:ext cx="9182611" cy="1730025"/>
          </a:xfrm>
        </p:spPr>
        <p:txBody>
          <a:bodyPr anchor="b"/>
          <a:lstStyle>
            <a:lvl1pPr marL="0" indent="0">
              <a:buNone/>
              <a:defRPr sz="5040" b="1"/>
            </a:lvl1pPr>
            <a:lvl2pPr marL="960029" indent="0">
              <a:buNone/>
              <a:defRPr sz="4200" b="1"/>
            </a:lvl2pPr>
            <a:lvl3pPr marL="1920057" indent="0">
              <a:buNone/>
              <a:defRPr sz="3780" b="1"/>
            </a:lvl3pPr>
            <a:lvl4pPr marL="2880086" indent="0">
              <a:buNone/>
              <a:defRPr sz="3360" b="1"/>
            </a:lvl4pPr>
            <a:lvl5pPr marL="3840114" indent="0">
              <a:buNone/>
              <a:defRPr sz="3360" b="1"/>
            </a:lvl5pPr>
            <a:lvl6pPr marL="4800143" indent="0">
              <a:buNone/>
              <a:defRPr sz="3360" b="1"/>
            </a:lvl6pPr>
            <a:lvl7pPr marL="5760171" indent="0">
              <a:buNone/>
              <a:defRPr sz="3360" b="1"/>
            </a:lvl7pPr>
            <a:lvl8pPr marL="6720200" indent="0">
              <a:buNone/>
              <a:defRPr sz="3360" b="1"/>
            </a:lvl8pPr>
            <a:lvl9pPr marL="7680228" indent="0">
              <a:buNone/>
              <a:defRPr sz="336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4761" y="5260078"/>
            <a:ext cx="9182611" cy="77367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4170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300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9975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960014"/>
            <a:ext cx="6966409" cy="3360050"/>
          </a:xfrm>
        </p:spPr>
        <p:txBody>
          <a:bodyPr anchor="b"/>
          <a:lstStyle>
            <a:lvl1pPr>
              <a:defRPr sz="671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2611" y="2073367"/>
            <a:ext cx="10934760" cy="10233485"/>
          </a:xfrm>
        </p:spPr>
        <p:txBody>
          <a:bodyPr/>
          <a:lstStyle>
            <a:lvl1pPr>
              <a:defRPr sz="6719"/>
            </a:lvl1pPr>
            <a:lvl2pPr>
              <a:defRPr sz="5879"/>
            </a:lvl2pPr>
            <a:lvl3pPr>
              <a:defRPr sz="5040"/>
            </a:lvl3pPr>
            <a:lvl4pPr>
              <a:defRPr sz="4200"/>
            </a:lvl4pPr>
            <a:lvl5pPr>
              <a:defRPr sz="4200"/>
            </a:lvl5pPr>
            <a:lvl6pPr>
              <a:defRPr sz="4200"/>
            </a:lvl6pPr>
            <a:lvl7pPr>
              <a:defRPr sz="4200"/>
            </a:lvl7pPr>
            <a:lvl8pPr>
              <a:defRPr sz="4200"/>
            </a:lvl8pPr>
            <a:lvl9pPr>
              <a:defRPr sz="4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4320064"/>
            <a:ext cx="6966409" cy="8003453"/>
          </a:xfrm>
        </p:spPr>
        <p:txBody>
          <a:bodyPr/>
          <a:lstStyle>
            <a:lvl1pPr marL="0" indent="0">
              <a:buNone/>
              <a:defRPr sz="3360"/>
            </a:lvl1pPr>
            <a:lvl2pPr marL="960029" indent="0">
              <a:buNone/>
              <a:defRPr sz="2940"/>
            </a:lvl2pPr>
            <a:lvl3pPr marL="1920057" indent="0">
              <a:buNone/>
              <a:defRPr sz="2520"/>
            </a:lvl3pPr>
            <a:lvl4pPr marL="2880086" indent="0">
              <a:buNone/>
              <a:defRPr sz="2100"/>
            </a:lvl4pPr>
            <a:lvl5pPr marL="3840114" indent="0">
              <a:buNone/>
              <a:defRPr sz="2100"/>
            </a:lvl5pPr>
            <a:lvl6pPr marL="4800143" indent="0">
              <a:buNone/>
              <a:defRPr sz="2100"/>
            </a:lvl6pPr>
            <a:lvl7pPr marL="5760171" indent="0">
              <a:buNone/>
              <a:defRPr sz="2100"/>
            </a:lvl7pPr>
            <a:lvl8pPr marL="6720200" indent="0">
              <a:buNone/>
              <a:defRPr sz="2100"/>
            </a:lvl8pPr>
            <a:lvl9pPr marL="7680228" indent="0">
              <a:buNone/>
              <a:defRPr sz="21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1603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960014"/>
            <a:ext cx="6966409" cy="3360050"/>
          </a:xfrm>
        </p:spPr>
        <p:txBody>
          <a:bodyPr anchor="b"/>
          <a:lstStyle>
            <a:lvl1pPr>
              <a:defRPr sz="671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2611" y="2073367"/>
            <a:ext cx="10934760" cy="10233485"/>
          </a:xfrm>
        </p:spPr>
        <p:txBody>
          <a:bodyPr anchor="t"/>
          <a:lstStyle>
            <a:lvl1pPr marL="0" indent="0">
              <a:buNone/>
              <a:defRPr sz="6719"/>
            </a:lvl1pPr>
            <a:lvl2pPr marL="960029" indent="0">
              <a:buNone/>
              <a:defRPr sz="5879"/>
            </a:lvl2pPr>
            <a:lvl3pPr marL="1920057" indent="0">
              <a:buNone/>
              <a:defRPr sz="5040"/>
            </a:lvl3pPr>
            <a:lvl4pPr marL="2880086" indent="0">
              <a:buNone/>
              <a:defRPr sz="4200"/>
            </a:lvl4pPr>
            <a:lvl5pPr marL="3840114" indent="0">
              <a:buNone/>
              <a:defRPr sz="4200"/>
            </a:lvl5pPr>
            <a:lvl6pPr marL="4800143" indent="0">
              <a:buNone/>
              <a:defRPr sz="4200"/>
            </a:lvl6pPr>
            <a:lvl7pPr marL="5760171" indent="0">
              <a:buNone/>
              <a:defRPr sz="4200"/>
            </a:lvl7pPr>
            <a:lvl8pPr marL="6720200" indent="0">
              <a:buNone/>
              <a:defRPr sz="4200"/>
            </a:lvl8pPr>
            <a:lvl9pPr marL="7680228" indent="0">
              <a:buNone/>
              <a:defRPr sz="42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4320064"/>
            <a:ext cx="6966409" cy="8003453"/>
          </a:xfrm>
        </p:spPr>
        <p:txBody>
          <a:bodyPr/>
          <a:lstStyle>
            <a:lvl1pPr marL="0" indent="0">
              <a:buNone/>
              <a:defRPr sz="3360"/>
            </a:lvl1pPr>
            <a:lvl2pPr marL="960029" indent="0">
              <a:buNone/>
              <a:defRPr sz="2940"/>
            </a:lvl2pPr>
            <a:lvl3pPr marL="1920057" indent="0">
              <a:buNone/>
              <a:defRPr sz="2520"/>
            </a:lvl3pPr>
            <a:lvl4pPr marL="2880086" indent="0">
              <a:buNone/>
              <a:defRPr sz="2100"/>
            </a:lvl4pPr>
            <a:lvl5pPr marL="3840114" indent="0">
              <a:buNone/>
              <a:defRPr sz="2100"/>
            </a:lvl5pPr>
            <a:lvl6pPr marL="4800143" indent="0">
              <a:buNone/>
              <a:defRPr sz="2100"/>
            </a:lvl6pPr>
            <a:lvl7pPr marL="5760171" indent="0">
              <a:buNone/>
              <a:defRPr sz="2100"/>
            </a:lvl7pPr>
            <a:lvl8pPr marL="6720200" indent="0">
              <a:buNone/>
              <a:defRPr sz="2100"/>
            </a:lvl8pPr>
            <a:lvl9pPr marL="7680228" indent="0">
              <a:buNone/>
              <a:defRPr sz="21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7622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968" y="766681"/>
            <a:ext cx="18629590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968" y="3833390"/>
            <a:ext cx="18629590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4967" y="13346867"/>
            <a:ext cx="4859893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6FEB8E-2718-4465-8CCF-70A494D0B418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4843" y="13346867"/>
            <a:ext cx="7289840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4665" y="13346867"/>
            <a:ext cx="4859893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8584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920057" rtl="0" eaLnBrk="1" latinLnBrk="0" hangingPunct="1">
        <a:lnSpc>
          <a:spcPct val="90000"/>
        </a:lnSpc>
        <a:spcBef>
          <a:spcPct val="0"/>
        </a:spcBef>
        <a:buNone/>
        <a:defRPr sz="923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14" indent="-480014" algn="l" defTabSz="1920057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5879" kern="1200">
          <a:solidFill>
            <a:schemeClr val="tx1"/>
          </a:solidFill>
          <a:latin typeface="+mn-lt"/>
          <a:ea typeface="+mn-ea"/>
          <a:cs typeface="+mn-cs"/>
        </a:defRPr>
      </a:lvl1pPr>
      <a:lvl2pPr marL="1440043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2pPr>
      <a:lvl3pPr marL="2400071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3pPr>
      <a:lvl4pPr marL="3360100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4pPr>
      <a:lvl5pPr marL="4320129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5pPr>
      <a:lvl6pPr marL="5280157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6pPr>
      <a:lvl7pPr marL="6240186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7pPr>
      <a:lvl8pPr marL="7200214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8pPr>
      <a:lvl9pPr marL="8160243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1pPr>
      <a:lvl2pPr marL="960029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920057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3pPr>
      <a:lvl4pPr marL="2880086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4pPr>
      <a:lvl5pPr marL="3840114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5pPr>
      <a:lvl6pPr marL="4800143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6pPr>
      <a:lvl7pPr marL="5760171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7pPr>
      <a:lvl8pPr marL="6720200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8pPr>
      <a:lvl9pPr marL="7680228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545">
            <a:extLst>
              <a:ext uri="{FF2B5EF4-FFF2-40B4-BE49-F238E27FC236}">
                <a16:creationId xmlns:a16="http://schemas.microsoft.com/office/drawing/2014/main" id="{F69FAA90-F883-4341-8F73-FBFDBF5207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855" y="343315"/>
            <a:ext cx="6519536" cy="6846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13" descr="C:\Folder_Song\3DPuzzle\Result\Figures\Fig_Result\Result_V6\Mug_15x18x22_K48_M46.png">
            <a:extLst>
              <a:ext uri="{FF2B5EF4-FFF2-40B4-BE49-F238E27FC236}">
                <a16:creationId xmlns:a16="http://schemas.microsoft.com/office/drawing/2014/main" id="{52E4A43B-E89C-CC4B-AC7F-D991FE9DD4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lum bright="12000" contrast="-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97589" y="832681"/>
            <a:ext cx="6011101" cy="55864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16" descr="C:\Folder_Song\3DPuzzle\Result\Figures\Fig_Result\Result_V6\Chair_13x14x11_K40_M23.png">
            <a:extLst>
              <a:ext uri="{FF2B5EF4-FFF2-40B4-BE49-F238E27FC236}">
                <a16:creationId xmlns:a16="http://schemas.microsoft.com/office/drawing/2014/main" id="{B103D695-2040-9E40-B178-9FD2543988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lum brigh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72632" y="7194664"/>
            <a:ext cx="6011101" cy="7053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12" descr="C:\Folder_Song\3DPuzzle\Result\Figures\Fig_Result\Result_V6\Duck_25x27x30_K320_M29.png">
            <a:extLst>
              <a:ext uri="{FF2B5EF4-FFF2-40B4-BE49-F238E27FC236}">
                <a16:creationId xmlns:a16="http://schemas.microsoft.com/office/drawing/2014/main" id="{1899AE42-37A1-4F42-BA86-74BA81D7B9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lum brigh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9308" y="722953"/>
            <a:ext cx="6267212" cy="6087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14" descr="C:\Folder_Song\3DPuzzle\Result\Figures\Fig_Result\Result_V6\Piggy_20x24x30_K180_M39.png">
            <a:extLst>
              <a:ext uri="{FF2B5EF4-FFF2-40B4-BE49-F238E27FC236}">
                <a16:creationId xmlns:a16="http://schemas.microsoft.com/office/drawing/2014/main" id="{39F60692-7CB1-BE42-B6C7-B2E9C6A84D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703" y="8097191"/>
            <a:ext cx="6519537" cy="5959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19" descr="C:\Folder_Song\3DPuzzle\Result\Figures\Fig_Result\Result_V6\IsidoreHorse_30x9x27_K130_M26.png">
            <a:extLst>
              <a:ext uri="{FF2B5EF4-FFF2-40B4-BE49-F238E27FC236}">
                <a16:creationId xmlns:a16="http://schemas.microsoft.com/office/drawing/2014/main" id="{49524EF0-89A0-704C-81A4-175F8036DB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0676" y="7422922"/>
            <a:ext cx="7301244" cy="6674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8466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</TotalTime>
  <Words>1</Words>
  <Application>Microsoft Macintosh PowerPoint</Application>
  <PresentationFormat>Custom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主题</vt:lpstr>
      <vt:lpstr>PowerPoint Presentation</vt:lpstr>
    </vt:vector>
  </TitlesOfParts>
  <Company>P R 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User</dc:creator>
  <cp:lastModifiedBy>Song Peng</cp:lastModifiedBy>
  <cp:revision>34</cp:revision>
  <dcterms:created xsi:type="dcterms:W3CDTF">2017-08-04T08:27:17Z</dcterms:created>
  <dcterms:modified xsi:type="dcterms:W3CDTF">2019-11-19T12:20:51Z</dcterms:modified>
</cp:coreProperties>
</file>