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40" d="100"/>
          <a:sy n="40" d="100"/>
        </p:scale>
        <p:origin x="274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1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8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38121D-5BA1-E247-9B93-90386EEB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2700" y="-32657"/>
            <a:ext cx="15554125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7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31</cp:revision>
  <dcterms:created xsi:type="dcterms:W3CDTF">2017-08-04T08:27:17Z</dcterms:created>
  <dcterms:modified xsi:type="dcterms:W3CDTF">2019-12-12T07:15:10Z</dcterms:modified>
</cp:coreProperties>
</file>