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14400213" cy="7199313"/>
  <p:notesSz cx="6858000" cy="9144000"/>
  <p:defaultTextStyle>
    <a:defPPr>
      <a:defRPr lang="zh-CN"/>
    </a:defPPr>
    <a:lvl1pPr marL="0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321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643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964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3286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607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929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8250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6572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4"/>
    <p:restoredTop sz="94694"/>
  </p:normalViewPr>
  <p:slideViewPr>
    <p:cSldViewPr snapToGrid="0">
      <p:cViewPr varScale="1">
        <p:scale>
          <a:sx n="115" d="100"/>
          <a:sy n="115" d="100"/>
        </p:scale>
        <p:origin x="5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78222"/>
            <a:ext cx="10800160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781306"/>
            <a:ext cx="1080016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61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45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83297"/>
            <a:ext cx="3105046" cy="610108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83297"/>
            <a:ext cx="9135135" cy="610108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53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23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94830"/>
            <a:ext cx="12420184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817875"/>
            <a:ext cx="12420184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60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916484"/>
            <a:ext cx="6120091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916484"/>
            <a:ext cx="6120091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56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83297"/>
            <a:ext cx="12420184" cy="1391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764832"/>
            <a:ext cx="609196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629749"/>
            <a:ext cx="6091965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764832"/>
            <a:ext cx="612196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629749"/>
            <a:ext cx="6121966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62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3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7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36569"/>
            <a:ext cx="7290108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92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36569"/>
            <a:ext cx="7290108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30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83297"/>
            <a:ext cx="12420184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916484"/>
            <a:ext cx="12420184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672697"/>
            <a:ext cx="48600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88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3B21A17-9C1D-9A49-A723-B35F3BB599AE}"/>
              </a:ext>
            </a:extLst>
          </p:cNvPr>
          <p:cNvGrpSpPr>
            <a:grpSpLocks noChangeAspect="1"/>
          </p:cNvGrpSpPr>
          <p:nvPr/>
        </p:nvGrpSpPr>
        <p:grpSpPr>
          <a:xfrm>
            <a:off x="381612" y="586102"/>
            <a:ext cx="13681593" cy="6160920"/>
            <a:chOff x="1152010" y="850241"/>
            <a:chExt cx="12211277" cy="549882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B2AB1C2-0183-4041-AD3F-25CABF02C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423829" y="850241"/>
              <a:ext cx="5939458" cy="5498828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FD90AA6-8479-7E47-97C3-8AF3757A276F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1152010" y="962977"/>
              <a:ext cx="5796000" cy="5273357"/>
              <a:chOff x="23312765" y="4571681"/>
              <a:chExt cx="5645012" cy="513598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6826FF1A-62C6-2F4E-A560-C33EF64791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3312765" y="4571681"/>
                <a:ext cx="5645012" cy="5135983"/>
              </a:xfrm>
              <a:prstGeom prst="rect">
                <a:avLst/>
              </a:prstGeom>
            </p:spPr>
          </p:pic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EE693DD-0889-664A-8EC8-B9CC5DF0D9CA}"/>
                  </a:ext>
                </a:extLst>
              </p:cNvPr>
              <p:cNvSpPr/>
              <p:nvPr/>
            </p:nvSpPr>
            <p:spPr>
              <a:xfrm>
                <a:off x="24502499" y="6767598"/>
                <a:ext cx="211942" cy="211942"/>
              </a:xfrm>
              <a:prstGeom prst="ellipse">
                <a:avLst/>
              </a:prstGeom>
              <a:solidFill>
                <a:srgbClr val="F0E3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43BFE84-1CEE-664D-A7D3-83A41DF5E410}"/>
                  </a:ext>
                </a:extLst>
              </p:cNvPr>
              <p:cNvSpPr/>
              <p:nvPr/>
            </p:nvSpPr>
            <p:spPr>
              <a:xfrm>
                <a:off x="27940185" y="6782340"/>
                <a:ext cx="211942" cy="211942"/>
              </a:xfrm>
              <a:prstGeom prst="ellipse">
                <a:avLst/>
              </a:prstGeom>
              <a:solidFill>
                <a:srgbClr val="F0E3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8824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</vt:lpstr>
      <vt:lpstr>PowerPoint Presentation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Song Peng</cp:lastModifiedBy>
  <cp:revision>39</cp:revision>
  <dcterms:created xsi:type="dcterms:W3CDTF">2017-08-04T08:27:17Z</dcterms:created>
  <dcterms:modified xsi:type="dcterms:W3CDTF">2019-12-12T07:18:54Z</dcterms:modified>
</cp:coreProperties>
</file>