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63" r:id="rId2"/>
  </p:sldIdLst>
  <p:sldSz cx="122396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6"/>
    <p:restoredTop sz="94688"/>
  </p:normalViewPr>
  <p:slideViewPr>
    <p:cSldViewPr snapToGrid="0">
      <p:cViewPr>
        <p:scale>
          <a:sx n="49" d="100"/>
          <a:sy n="49" d="100"/>
        </p:scale>
        <p:origin x="2040" y="2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55BC4-9B31-BB49-84D7-7BFF9652093C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4863" y="1143000"/>
            <a:ext cx="5248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E93FC-F6E9-6F47-8E21-41652867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3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78222"/>
            <a:ext cx="9179719" cy="2506427"/>
          </a:xfrm>
        </p:spPr>
        <p:txBody>
          <a:bodyPr anchor="b"/>
          <a:lstStyle>
            <a:lvl1pPr algn="ctr"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781306"/>
            <a:ext cx="9179719" cy="1738167"/>
          </a:xfrm>
        </p:spPr>
        <p:txBody>
          <a:bodyPr/>
          <a:lstStyle>
            <a:lvl1pPr marL="0" indent="0" algn="ctr">
              <a:buNone/>
              <a:defRPr sz="2409"/>
            </a:lvl1pPr>
            <a:lvl2pPr marL="458983" indent="0" algn="ctr">
              <a:buNone/>
              <a:defRPr sz="2008"/>
            </a:lvl2pPr>
            <a:lvl3pPr marL="917966" indent="0" algn="ctr">
              <a:buNone/>
              <a:defRPr sz="1807"/>
            </a:lvl3pPr>
            <a:lvl4pPr marL="1376949" indent="0" algn="ctr">
              <a:buNone/>
              <a:defRPr sz="1606"/>
            </a:lvl4pPr>
            <a:lvl5pPr marL="1835932" indent="0" algn="ctr">
              <a:buNone/>
              <a:defRPr sz="1606"/>
            </a:lvl5pPr>
            <a:lvl6pPr marL="2294915" indent="0" algn="ctr">
              <a:buNone/>
              <a:defRPr sz="1606"/>
            </a:lvl6pPr>
            <a:lvl7pPr marL="2753898" indent="0" algn="ctr">
              <a:buNone/>
              <a:defRPr sz="1606"/>
            </a:lvl7pPr>
            <a:lvl8pPr marL="3212882" indent="0" algn="ctr">
              <a:buNone/>
              <a:defRPr sz="1606"/>
            </a:lvl8pPr>
            <a:lvl9pPr marL="3671865" indent="0" algn="ctr">
              <a:buNone/>
              <a:defRPr sz="160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83297"/>
            <a:ext cx="2639169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83297"/>
            <a:ext cx="7764512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9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79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94830"/>
            <a:ext cx="10556677" cy="2994714"/>
          </a:xfrm>
        </p:spPr>
        <p:txBody>
          <a:bodyPr anchor="b"/>
          <a:lstStyle>
            <a:lvl1pPr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817875"/>
            <a:ext cx="10556677" cy="1574849"/>
          </a:xfrm>
        </p:spPr>
        <p:txBody>
          <a:bodyPr/>
          <a:lstStyle>
            <a:lvl1pPr marL="0" indent="0">
              <a:buNone/>
              <a:defRPr sz="2409">
                <a:solidFill>
                  <a:schemeClr val="tx1">
                    <a:tint val="75000"/>
                  </a:schemeClr>
                </a:solidFill>
              </a:defRPr>
            </a:lvl1pPr>
            <a:lvl2pPr marL="458983" indent="0">
              <a:buNone/>
              <a:defRPr sz="2008">
                <a:solidFill>
                  <a:schemeClr val="tx1">
                    <a:tint val="75000"/>
                  </a:schemeClr>
                </a:solidFill>
              </a:defRPr>
            </a:lvl2pPr>
            <a:lvl3pPr marL="9179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376949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4pPr>
            <a:lvl5pPr marL="183593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5pPr>
            <a:lvl6pPr marL="229491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6pPr>
            <a:lvl7pPr marL="2753898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7pPr>
            <a:lvl8pPr marL="321288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8pPr>
            <a:lvl9pPr marL="367186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6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76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83297"/>
            <a:ext cx="1055667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764832"/>
            <a:ext cx="51779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629749"/>
            <a:ext cx="51779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764832"/>
            <a:ext cx="52034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629749"/>
            <a:ext cx="52034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32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41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33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036569"/>
            <a:ext cx="6196310" cy="5116178"/>
          </a:xfrm>
        </p:spPr>
        <p:txBody>
          <a:bodyPr/>
          <a:lstStyle>
            <a:lvl1pPr>
              <a:defRPr sz="3212"/>
            </a:lvl1pPr>
            <a:lvl2pPr>
              <a:defRPr sz="2811"/>
            </a:lvl2pPr>
            <a:lvl3pPr>
              <a:defRPr sz="2409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036569"/>
            <a:ext cx="6196310" cy="5116178"/>
          </a:xfrm>
        </p:spPr>
        <p:txBody>
          <a:bodyPr anchor="t"/>
          <a:lstStyle>
            <a:lvl1pPr marL="0" indent="0">
              <a:buNone/>
              <a:defRPr sz="3212"/>
            </a:lvl1pPr>
            <a:lvl2pPr marL="458983" indent="0">
              <a:buNone/>
              <a:defRPr sz="2811"/>
            </a:lvl2pPr>
            <a:lvl3pPr marL="917966" indent="0">
              <a:buNone/>
              <a:defRPr sz="2409"/>
            </a:lvl3pPr>
            <a:lvl4pPr marL="1376949" indent="0">
              <a:buNone/>
              <a:defRPr sz="2008"/>
            </a:lvl4pPr>
            <a:lvl5pPr marL="1835932" indent="0">
              <a:buNone/>
              <a:defRPr sz="2008"/>
            </a:lvl5pPr>
            <a:lvl6pPr marL="2294915" indent="0">
              <a:buNone/>
              <a:defRPr sz="2008"/>
            </a:lvl6pPr>
            <a:lvl7pPr marL="2753898" indent="0">
              <a:buNone/>
              <a:defRPr sz="2008"/>
            </a:lvl7pPr>
            <a:lvl8pPr marL="3212882" indent="0">
              <a:buNone/>
              <a:defRPr sz="2008"/>
            </a:lvl8pPr>
            <a:lvl9pPr marL="3671865" indent="0">
              <a:buNone/>
              <a:defRPr sz="200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10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83297"/>
            <a:ext cx="1055667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916484"/>
            <a:ext cx="1055667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672697"/>
            <a:ext cx="413087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13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7966" rtl="0" eaLnBrk="1" latinLnBrk="0" hangingPunct="1">
        <a:lnSpc>
          <a:spcPct val="90000"/>
        </a:lnSpc>
        <a:spcBef>
          <a:spcPct val="0"/>
        </a:spcBef>
        <a:buNone/>
        <a:defRPr sz="4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492" indent="-229492" algn="l" defTabSz="917966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475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2pPr>
      <a:lvl3pPr marL="1147458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441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424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407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390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373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356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8983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7966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6949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593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491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3898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288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186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539770C-C13D-41D9-A68A-B4942029E9CA}"/>
              </a:ext>
            </a:extLst>
          </p:cNvPr>
          <p:cNvGrpSpPr>
            <a:grpSpLocks noChangeAspect="1"/>
          </p:cNvGrpSpPr>
          <p:nvPr/>
        </p:nvGrpSpPr>
        <p:grpSpPr>
          <a:xfrm>
            <a:off x="-188" y="735807"/>
            <a:ext cx="12240000" cy="5649603"/>
            <a:chOff x="220386" y="735806"/>
            <a:chExt cx="12410323" cy="5727700"/>
          </a:xfrm>
        </p:grpSpPr>
        <p:pic>
          <p:nvPicPr>
            <p:cNvPr id="4" name="Picture 3" descr="A picture containing sky&#10;&#10;Description automatically generated">
              <a:extLst>
                <a:ext uri="{FF2B5EF4-FFF2-40B4-BE49-F238E27FC236}">
                  <a16:creationId xmlns:a16="http://schemas.microsoft.com/office/drawing/2014/main" id="{039D5B43-0873-FC0B-A4CB-63A7E9B83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386" y="735806"/>
              <a:ext cx="6451600" cy="5727700"/>
            </a:xfrm>
            <a:prstGeom prst="rect">
              <a:avLst/>
            </a:prstGeom>
          </p:spPr>
        </p:pic>
        <p:pic>
          <p:nvPicPr>
            <p:cNvPr id="6" name="Picture 5" descr="A picture containing indoor, blue, decorated&#10;&#10;Description automatically generated">
              <a:extLst>
                <a:ext uri="{FF2B5EF4-FFF2-40B4-BE49-F238E27FC236}">
                  <a16:creationId xmlns:a16="http://schemas.microsoft.com/office/drawing/2014/main" id="{16B54CDA-3B01-9A1F-248C-034CEA228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2009" y="907256"/>
              <a:ext cx="6108700" cy="538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4646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67</cp:revision>
  <dcterms:created xsi:type="dcterms:W3CDTF">2017-08-04T08:27:17Z</dcterms:created>
  <dcterms:modified xsi:type="dcterms:W3CDTF">2022-11-22T08:03:59Z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298231-ee28-4c9e-9ffa-238d0040efda_Enabled">
    <vt:lpwstr>true</vt:lpwstr>
  </property>
  <property fmtid="{D5CDD505-2E9C-101B-9397-08002B2CF9AE}" pid="3" name="MSIP_Label_be298231-ee28-4c9e-9ffa-238d0040efda_SetDate">
    <vt:lpwstr>2022-02-15T08:08:40Z</vt:lpwstr>
  </property>
  <property fmtid="{D5CDD505-2E9C-101B-9397-08002B2CF9AE}" pid="4" name="MSIP_Label_be298231-ee28-4c9e-9ffa-238d0040efda_Method">
    <vt:lpwstr>Privileged</vt:lpwstr>
  </property>
  <property fmtid="{D5CDD505-2E9C-101B-9397-08002B2CF9AE}" pid="5" name="MSIP_Label_be298231-ee28-4c9e-9ffa-238d0040efda_Name">
    <vt:lpwstr>Public</vt:lpwstr>
  </property>
  <property fmtid="{D5CDD505-2E9C-101B-9397-08002B2CF9AE}" pid="6" name="MSIP_Label_be298231-ee28-4c9e-9ffa-238d0040efda_SiteId">
    <vt:lpwstr>3476b776-e990-4f72-b950-62489831623d</vt:lpwstr>
  </property>
  <property fmtid="{D5CDD505-2E9C-101B-9397-08002B2CF9AE}" pid="7" name="MSIP_Label_be298231-ee28-4c9e-9ffa-238d0040efda_ActionId">
    <vt:lpwstr>4f866d07-7430-430b-8b0d-9a3c5211308e</vt:lpwstr>
  </property>
  <property fmtid="{D5CDD505-2E9C-101B-9397-08002B2CF9AE}" pid="8" name="MSIP_Label_be298231-ee28-4c9e-9ffa-238d0040efda_ContentBits">
    <vt:lpwstr>0</vt:lpwstr>
  </property>
</Properties>
</file>