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3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6"/>
    <p:restoredTop sz="94694"/>
  </p:normalViewPr>
  <p:slideViewPr>
    <p:cSldViewPr snapToGrid="0">
      <p:cViewPr varScale="1">
        <p:scale>
          <a:sx n="97" d="100"/>
          <a:sy n="97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55BC4-9B31-BB49-84D7-7BFF9652093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4863" y="1143000"/>
            <a:ext cx="5248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93FC-F6E9-6F47-8E21-41652867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F557B9D-B854-FE6F-9512-F2C295812887}"/>
              </a:ext>
            </a:extLst>
          </p:cNvPr>
          <p:cNvGrpSpPr>
            <a:grpSpLocks noChangeAspect="1"/>
          </p:cNvGrpSpPr>
          <p:nvPr/>
        </p:nvGrpSpPr>
        <p:grpSpPr>
          <a:xfrm>
            <a:off x="-188" y="501117"/>
            <a:ext cx="12240000" cy="6197079"/>
            <a:chOff x="191141" y="559699"/>
            <a:chExt cx="12008585" cy="6079914"/>
          </a:xfrm>
        </p:grpSpPr>
        <p:pic>
          <p:nvPicPr>
            <p:cNvPr id="4" name="Picture 3" descr="A couple of birds perched on a tree branch&#10;&#10;Description automatically generated with medium confidence">
              <a:extLst>
                <a:ext uri="{FF2B5EF4-FFF2-40B4-BE49-F238E27FC236}">
                  <a16:creationId xmlns:a16="http://schemas.microsoft.com/office/drawing/2014/main" id="{0AC63D45-FE1B-AD8B-D7AB-DE449785B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41" y="559700"/>
              <a:ext cx="5928671" cy="6079913"/>
            </a:xfrm>
            <a:prstGeom prst="rect">
              <a:avLst/>
            </a:prstGeom>
          </p:spPr>
        </p:pic>
        <p:pic>
          <p:nvPicPr>
            <p:cNvPr id="6" name="Picture 5" descr="A couple of birds swimming in water&#10;&#10;Description automatically generated with low confidence">
              <a:extLst>
                <a:ext uri="{FF2B5EF4-FFF2-40B4-BE49-F238E27FC236}">
                  <a16:creationId xmlns:a16="http://schemas.microsoft.com/office/drawing/2014/main" id="{CE402A03-30AF-7965-F822-B5B0724CD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9812" y="559699"/>
              <a:ext cx="6079914" cy="6079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464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65</cp:revision>
  <dcterms:created xsi:type="dcterms:W3CDTF">2017-08-04T08:27:17Z</dcterms:created>
  <dcterms:modified xsi:type="dcterms:W3CDTF">2022-11-22T07:49:12Z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2022-02-15T08:08:40Z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4f866d07-7430-430b-8b0d-9a3c5211308e</vt:lpwstr>
  </property>
  <property fmtid="{D5CDD505-2E9C-101B-9397-08002B2CF9AE}" pid="8" name="MSIP_Label_be298231-ee28-4c9e-9ffa-238d0040efda_ContentBits">
    <vt:lpwstr>0</vt:lpwstr>
  </property>
</Properties>
</file>