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  <p:sldId id="260" r:id="rId3"/>
    <p:sldId id="261" r:id="rId4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4"/>
    <p:restoredTop sz="94694"/>
  </p:normalViewPr>
  <p:slideViewPr>
    <p:cSldViewPr snapToGrid="0">
      <p:cViewPr>
        <p:scale>
          <a:sx n="80" d="100"/>
          <a:sy n="80" d="100"/>
        </p:scale>
        <p:origin x="126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2021/3/30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76E9C8-8E62-2041-9911-2FBF3B1524AC}"/>
              </a:ext>
            </a:extLst>
          </p:cNvPr>
          <p:cNvGrpSpPr/>
          <p:nvPr/>
        </p:nvGrpSpPr>
        <p:grpSpPr>
          <a:xfrm>
            <a:off x="661947" y="716185"/>
            <a:ext cx="10915731" cy="5766942"/>
            <a:chOff x="-188" y="331722"/>
            <a:chExt cx="10915731" cy="5766942"/>
          </a:xfrm>
        </p:grpSpPr>
        <p:pic>
          <p:nvPicPr>
            <p:cNvPr id="4" name="Picture 3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544B571-2B6B-E14B-A3EA-A40633FCB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49" r="31987"/>
            <a:stretch/>
          </p:blipFill>
          <p:spPr>
            <a:xfrm>
              <a:off x="-188" y="331722"/>
              <a:ext cx="5545965" cy="5766942"/>
            </a:xfrm>
            <a:prstGeom prst="rect">
              <a:avLst/>
            </a:prstGeom>
          </p:spPr>
        </p:pic>
        <p:pic>
          <p:nvPicPr>
            <p:cNvPr id="3" name="Picture 2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93FA9E28-6093-6547-AF65-6E50D738C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75"/>
            <a:stretch/>
          </p:blipFill>
          <p:spPr>
            <a:xfrm>
              <a:off x="5770365" y="331722"/>
              <a:ext cx="5145178" cy="57669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81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44B571-2B6B-E14B-A3EA-A40633FCBA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9"/>
          <a:stretch/>
        </p:blipFill>
        <p:spPr>
          <a:xfrm>
            <a:off x="-188" y="331722"/>
            <a:ext cx="12240000" cy="65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2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7BAB463-6499-8E4D-8013-A85E1BFD8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1034"/>
            <a:ext cx="12239625" cy="42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174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49</cp:revision>
  <dcterms:created xsi:type="dcterms:W3CDTF">2017-08-04T08:27:17Z</dcterms:created>
  <dcterms:modified xsi:type="dcterms:W3CDTF">2021-03-30T01:37:03Z</dcterms:modified>
</cp:coreProperties>
</file>