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tmp" ContentType="image/p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5"/>
  </p:notesMasterIdLst>
  <p:sldIdLst>
    <p:sldId id="267" r:id="rId2"/>
    <p:sldId id="265" r:id="rId3"/>
    <p:sldId id="266" r:id="rId4"/>
  </p:sldIdLst>
  <p:sldSz cx="12239625" cy="719931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031"/>
    <p:restoredTop sz="94693"/>
  </p:normalViewPr>
  <p:slideViewPr>
    <p:cSldViewPr snapToGrid="0">
      <p:cViewPr>
        <p:scale>
          <a:sx n="93" d="100"/>
          <a:sy n="93" d="100"/>
        </p:scale>
        <p:origin x="2672" y="2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8D55BC4-9B31-BB49-84D7-7BFF9652093C}" type="datetimeFigureOut">
              <a:rPr lang="en-US" smtClean="0"/>
              <a:t>6/20/24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804863" y="1143000"/>
            <a:ext cx="52482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E93FC-F6E9-6F47-8E21-4165286772B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993113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9953" y="1178222"/>
            <a:ext cx="9179719" cy="2506427"/>
          </a:xfrm>
        </p:spPr>
        <p:txBody>
          <a:bodyPr anchor="b"/>
          <a:lstStyle>
            <a:lvl1pPr algn="ctr"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9953" y="3781306"/>
            <a:ext cx="9179719" cy="1738167"/>
          </a:xfrm>
        </p:spPr>
        <p:txBody>
          <a:bodyPr/>
          <a:lstStyle>
            <a:lvl1pPr marL="0" indent="0" algn="ctr">
              <a:buNone/>
              <a:defRPr sz="2409"/>
            </a:lvl1pPr>
            <a:lvl2pPr marL="458983" indent="0" algn="ctr">
              <a:buNone/>
              <a:defRPr sz="2008"/>
            </a:lvl2pPr>
            <a:lvl3pPr marL="917966" indent="0" algn="ctr">
              <a:buNone/>
              <a:defRPr sz="1807"/>
            </a:lvl3pPr>
            <a:lvl4pPr marL="1376949" indent="0" algn="ctr">
              <a:buNone/>
              <a:defRPr sz="1606"/>
            </a:lvl4pPr>
            <a:lvl5pPr marL="1835932" indent="0" algn="ctr">
              <a:buNone/>
              <a:defRPr sz="1606"/>
            </a:lvl5pPr>
            <a:lvl6pPr marL="2294915" indent="0" algn="ctr">
              <a:buNone/>
              <a:defRPr sz="1606"/>
            </a:lvl6pPr>
            <a:lvl7pPr marL="2753898" indent="0" algn="ctr">
              <a:buNone/>
              <a:defRPr sz="1606"/>
            </a:lvl7pPr>
            <a:lvl8pPr marL="3212882" indent="0" algn="ctr">
              <a:buNone/>
              <a:defRPr sz="1606"/>
            </a:lvl8pPr>
            <a:lvl9pPr marL="3671865" indent="0" algn="ctr">
              <a:buNone/>
              <a:defRPr sz="1606"/>
            </a:lvl9pPr>
          </a:lstStyle>
          <a:p>
            <a:r>
              <a:rPr lang="en-GB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426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614015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58982" y="383297"/>
            <a:ext cx="2639169" cy="6101085"/>
          </a:xfrm>
        </p:spPr>
        <p:txBody>
          <a:bodyPr vert="eaVert"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41474" y="383297"/>
            <a:ext cx="7764512" cy="6101085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863927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36479982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5099" y="1794830"/>
            <a:ext cx="10556677" cy="2994714"/>
          </a:xfrm>
        </p:spPr>
        <p:txBody>
          <a:bodyPr anchor="b"/>
          <a:lstStyle>
            <a:lvl1pPr>
              <a:defRPr sz="6023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5099" y="4817875"/>
            <a:ext cx="10556677" cy="1574849"/>
          </a:xfrm>
        </p:spPr>
        <p:txBody>
          <a:bodyPr/>
          <a:lstStyle>
            <a:lvl1pPr marL="0" indent="0">
              <a:buNone/>
              <a:defRPr sz="2409">
                <a:solidFill>
                  <a:schemeClr val="tx1">
                    <a:tint val="75000"/>
                  </a:schemeClr>
                </a:solidFill>
              </a:defRPr>
            </a:lvl1pPr>
            <a:lvl2pPr marL="458983" indent="0">
              <a:buNone/>
              <a:defRPr sz="2008">
                <a:solidFill>
                  <a:schemeClr val="tx1">
                    <a:tint val="75000"/>
                  </a:schemeClr>
                </a:solidFill>
              </a:defRPr>
            </a:lvl2pPr>
            <a:lvl3pPr marL="917966" indent="0">
              <a:buNone/>
              <a:defRPr sz="1807">
                <a:solidFill>
                  <a:schemeClr val="tx1">
                    <a:tint val="75000"/>
                  </a:schemeClr>
                </a:solidFill>
              </a:defRPr>
            </a:lvl3pPr>
            <a:lvl4pPr marL="1376949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4pPr>
            <a:lvl5pPr marL="183593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5pPr>
            <a:lvl6pPr marL="229491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6pPr>
            <a:lvl7pPr marL="2753898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7pPr>
            <a:lvl8pPr marL="3212882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8pPr>
            <a:lvl9pPr marL="3671865" indent="0">
              <a:buNone/>
              <a:defRPr sz="1606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191635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41474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310" y="1916484"/>
            <a:ext cx="5201841" cy="456789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0937626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8" y="383297"/>
            <a:ext cx="10556677" cy="1391534"/>
          </a:xfrm>
        </p:spPr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3069" y="1764832"/>
            <a:ext cx="51779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43069" y="2629749"/>
            <a:ext cx="51779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6310" y="1764832"/>
            <a:ext cx="5203435" cy="864917"/>
          </a:xfrm>
        </p:spPr>
        <p:txBody>
          <a:bodyPr anchor="b"/>
          <a:lstStyle>
            <a:lvl1pPr marL="0" indent="0">
              <a:buNone/>
              <a:defRPr sz="2409" b="1"/>
            </a:lvl1pPr>
            <a:lvl2pPr marL="458983" indent="0">
              <a:buNone/>
              <a:defRPr sz="2008" b="1"/>
            </a:lvl2pPr>
            <a:lvl3pPr marL="917966" indent="0">
              <a:buNone/>
              <a:defRPr sz="1807" b="1"/>
            </a:lvl3pPr>
            <a:lvl4pPr marL="1376949" indent="0">
              <a:buNone/>
              <a:defRPr sz="1606" b="1"/>
            </a:lvl4pPr>
            <a:lvl5pPr marL="1835932" indent="0">
              <a:buNone/>
              <a:defRPr sz="1606" b="1"/>
            </a:lvl5pPr>
            <a:lvl6pPr marL="2294915" indent="0">
              <a:buNone/>
              <a:defRPr sz="1606" b="1"/>
            </a:lvl6pPr>
            <a:lvl7pPr marL="2753898" indent="0">
              <a:buNone/>
              <a:defRPr sz="1606" b="1"/>
            </a:lvl7pPr>
            <a:lvl8pPr marL="3212882" indent="0">
              <a:buNone/>
              <a:defRPr sz="1606" b="1"/>
            </a:lvl8pPr>
            <a:lvl9pPr marL="3671865" indent="0">
              <a:buNone/>
              <a:defRPr sz="1606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6310" y="2629749"/>
            <a:ext cx="5203435" cy="3867965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63204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14125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303334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03435" y="1036569"/>
            <a:ext cx="6196310" cy="5116178"/>
          </a:xfrm>
        </p:spPr>
        <p:txBody>
          <a:bodyPr/>
          <a:lstStyle>
            <a:lvl1pPr>
              <a:defRPr sz="3212"/>
            </a:lvl1pPr>
            <a:lvl2pPr>
              <a:defRPr sz="2811"/>
            </a:lvl2pPr>
            <a:lvl3pPr>
              <a:defRPr sz="2409"/>
            </a:lvl3pPr>
            <a:lvl4pPr>
              <a:defRPr sz="2008"/>
            </a:lvl4pPr>
            <a:lvl5pPr>
              <a:defRPr sz="2008"/>
            </a:lvl5pPr>
            <a:lvl6pPr>
              <a:defRPr sz="2008"/>
            </a:lvl6pPr>
            <a:lvl7pPr>
              <a:defRPr sz="2008"/>
            </a:lvl7pPr>
            <a:lvl8pPr>
              <a:defRPr sz="2008"/>
            </a:lvl8pPr>
            <a:lvl9pPr>
              <a:defRPr sz="2008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7688097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43069" y="479954"/>
            <a:ext cx="3947597" cy="1679840"/>
          </a:xfrm>
        </p:spPr>
        <p:txBody>
          <a:bodyPr anchor="b"/>
          <a:lstStyle>
            <a:lvl1pPr>
              <a:defRPr sz="3212"/>
            </a:lvl1pPr>
          </a:lstStyle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203435" y="1036569"/>
            <a:ext cx="6196310" cy="5116178"/>
          </a:xfrm>
        </p:spPr>
        <p:txBody>
          <a:bodyPr anchor="t"/>
          <a:lstStyle>
            <a:lvl1pPr marL="0" indent="0">
              <a:buNone/>
              <a:defRPr sz="3212"/>
            </a:lvl1pPr>
            <a:lvl2pPr marL="458983" indent="0">
              <a:buNone/>
              <a:defRPr sz="2811"/>
            </a:lvl2pPr>
            <a:lvl3pPr marL="917966" indent="0">
              <a:buNone/>
              <a:defRPr sz="2409"/>
            </a:lvl3pPr>
            <a:lvl4pPr marL="1376949" indent="0">
              <a:buNone/>
              <a:defRPr sz="2008"/>
            </a:lvl4pPr>
            <a:lvl5pPr marL="1835932" indent="0">
              <a:buNone/>
              <a:defRPr sz="2008"/>
            </a:lvl5pPr>
            <a:lvl6pPr marL="2294915" indent="0">
              <a:buNone/>
              <a:defRPr sz="2008"/>
            </a:lvl6pPr>
            <a:lvl7pPr marL="2753898" indent="0">
              <a:buNone/>
              <a:defRPr sz="2008"/>
            </a:lvl7pPr>
            <a:lvl8pPr marL="3212882" indent="0">
              <a:buNone/>
              <a:defRPr sz="2008"/>
            </a:lvl8pPr>
            <a:lvl9pPr marL="3671865" indent="0">
              <a:buNone/>
              <a:defRPr sz="2008"/>
            </a:lvl9pPr>
          </a:lstStyle>
          <a:p>
            <a:r>
              <a:rPr lang="en-GB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43069" y="2159794"/>
            <a:ext cx="3947597" cy="4001285"/>
          </a:xfrm>
        </p:spPr>
        <p:txBody>
          <a:bodyPr/>
          <a:lstStyle>
            <a:lvl1pPr marL="0" indent="0">
              <a:buNone/>
              <a:defRPr sz="1606"/>
            </a:lvl1pPr>
            <a:lvl2pPr marL="458983" indent="0">
              <a:buNone/>
              <a:defRPr sz="1405"/>
            </a:lvl2pPr>
            <a:lvl3pPr marL="917966" indent="0">
              <a:buNone/>
              <a:defRPr sz="1205"/>
            </a:lvl3pPr>
            <a:lvl4pPr marL="1376949" indent="0">
              <a:buNone/>
              <a:defRPr sz="1004"/>
            </a:lvl4pPr>
            <a:lvl5pPr marL="1835932" indent="0">
              <a:buNone/>
              <a:defRPr sz="1004"/>
            </a:lvl5pPr>
            <a:lvl6pPr marL="2294915" indent="0">
              <a:buNone/>
              <a:defRPr sz="1004"/>
            </a:lvl6pPr>
            <a:lvl7pPr marL="2753898" indent="0">
              <a:buNone/>
              <a:defRPr sz="1004"/>
            </a:lvl7pPr>
            <a:lvl8pPr marL="3212882" indent="0">
              <a:buNone/>
              <a:defRPr sz="1004"/>
            </a:lvl8pPr>
            <a:lvl9pPr marL="3671865" indent="0">
              <a:buNone/>
              <a:defRPr sz="1004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6FEB8E-2718-4465-8CCF-70A494D0B418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8151095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41474" y="383297"/>
            <a:ext cx="10556677" cy="139153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41474" y="1916484"/>
            <a:ext cx="10556677" cy="456789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41474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6FEB8E-2718-4465-8CCF-70A494D0B418}" type="datetimeFigureOut">
              <a:rPr lang="zh-CN" altLang="en-US" smtClean="0"/>
              <a:t>2024/6/20</a:t>
            </a:fld>
            <a:endParaRPr lang="zh-CN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54376" y="6672697"/>
            <a:ext cx="4130873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44235" y="6672697"/>
            <a:ext cx="2753916" cy="383297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5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B95FB0-C31F-4C60-8BEF-9BA4DF8B4599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0113082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defTabSz="917966" rtl="0" eaLnBrk="1" latinLnBrk="0" hangingPunct="1">
        <a:lnSpc>
          <a:spcPct val="90000"/>
        </a:lnSpc>
        <a:spcBef>
          <a:spcPct val="0"/>
        </a:spcBef>
        <a:buNone/>
        <a:defRPr sz="441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9492" indent="-229492" algn="l" defTabSz="917966" rtl="0" eaLnBrk="1" latinLnBrk="0" hangingPunct="1">
        <a:lnSpc>
          <a:spcPct val="90000"/>
        </a:lnSpc>
        <a:spcBef>
          <a:spcPts val="1004"/>
        </a:spcBef>
        <a:buFont typeface="Arial" panose="020B0604020202020204" pitchFamily="34" charset="0"/>
        <a:buChar char="•"/>
        <a:defRPr sz="2811" kern="1200">
          <a:solidFill>
            <a:schemeClr val="tx1"/>
          </a:solidFill>
          <a:latin typeface="+mn-lt"/>
          <a:ea typeface="+mn-ea"/>
          <a:cs typeface="+mn-cs"/>
        </a:defRPr>
      </a:lvl1pPr>
      <a:lvl2pPr marL="688475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409" kern="1200">
          <a:solidFill>
            <a:schemeClr val="tx1"/>
          </a:solidFill>
          <a:latin typeface="+mn-lt"/>
          <a:ea typeface="+mn-ea"/>
          <a:cs typeface="+mn-cs"/>
        </a:defRPr>
      </a:lvl2pPr>
      <a:lvl3pPr marL="1147458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2008" kern="1200">
          <a:solidFill>
            <a:schemeClr val="tx1"/>
          </a:solidFill>
          <a:latin typeface="+mn-lt"/>
          <a:ea typeface="+mn-ea"/>
          <a:cs typeface="+mn-cs"/>
        </a:defRPr>
      </a:lvl3pPr>
      <a:lvl4pPr marL="1606441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2065424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524407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983390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442373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901356" indent="-229492" algn="l" defTabSz="917966" rtl="0" eaLnBrk="1" latinLnBrk="0" hangingPunct="1">
        <a:lnSpc>
          <a:spcPct val="90000"/>
        </a:lnSpc>
        <a:spcBef>
          <a:spcPts val="502"/>
        </a:spcBef>
        <a:buFont typeface="Arial" panose="020B0604020202020204" pitchFamily="34" charset="0"/>
        <a:buChar char="•"/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1pPr>
      <a:lvl2pPr marL="458983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2pPr>
      <a:lvl3pPr marL="917966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3pPr>
      <a:lvl4pPr marL="1376949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4pPr>
      <a:lvl5pPr marL="183593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5pPr>
      <a:lvl6pPr marL="229491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6pPr>
      <a:lvl7pPr marL="2753898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7pPr>
      <a:lvl8pPr marL="3212882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8pPr>
      <a:lvl9pPr marL="3671865" algn="l" defTabSz="917966" rtl="0" eaLnBrk="1" latinLnBrk="0" hangingPunct="1">
        <a:defRPr sz="1807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tmp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9F815FDA-16B0-9343-5E42-183FC3F0A91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54238" y="1105218"/>
            <a:ext cx="5385359" cy="518474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BC19B35-5D00-8F3A-7259-F4B7AD5D7CE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" t="42428" r="36792"/>
          <a:stretch/>
        </p:blipFill>
        <p:spPr>
          <a:xfrm>
            <a:off x="383347" y="193641"/>
            <a:ext cx="5975876" cy="7005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27188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5FC83786-DF6F-E9FF-AF13-4869CAE9D72A}"/>
              </a:ext>
            </a:extLst>
          </p:cNvPr>
          <p:cNvGrpSpPr>
            <a:grpSpLocks noChangeAspect="1"/>
          </p:cNvGrpSpPr>
          <p:nvPr/>
        </p:nvGrpSpPr>
        <p:grpSpPr>
          <a:xfrm>
            <a:off x="1489728" y="171002"/>
            <a:ext cx="9821736" cy="6857308"/>
            <a:chOff x="3204349" y="3451835"/>
            <a:chExt cx="29181688" cy="20373975"/>
          </a:xfrm>
        </p:grpSpPr>
        <p:pic>
          <p:nvPicPr>
            <p:cNvPr id="2" name="Picture 1">
              <a:extLst>
                <a:ext uri="{FF2B5EF4-FFF2-40B4-BE49-F238E27FC236}">
                  <a16:creationId xmlns:a16="http://schemas.microsoft.com/office/drawing/2014/main" id="{9F815FDA-16B0-9343-5E42-183FC3F0A916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0277697" y="9122153"/>
              <a:ext cx="12108340" cy="11657282"/>
            </a:xfrm>
            <a:prstGeom prst="rect">
              <a:avLst/>
            </a:prstGeom>
          </p:spPr>
        </p:pic>
        <p:pic>
          <p:nvPicPr>
            <p:cNvPr id="3" name="Picture 2">
              <a:extLst>
                <a:ext uri="{FF2B5EF4-FFF2-40B4-BE49-F238E27FC236}">
                  <a16:creationId xmlns:a16="http://schemas.microsoft.com/office/drawing/2014/main" id="{9BC19B35-5D00-8F3A-7259-F4B7AD5D7CEA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204349" y="3451835"/>
              <a:ext cx="15830552" cy="2037397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21260214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9BC19B35-5D00-8F3A-7259-F4B7AD5D7CE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5598" y="171002"/>
            <a:ext cx="5328119" cy="6857308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BF16E5F2-9DF3-F334-B32F-4CD37DC84AF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58762" y="1362561"/>
            <a:ext cx="3681771" cy="51628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7246902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264</TotalTime>
  <Words>0</Words>
  <Application>Microsoft Macintosh PowerPoint</Application>
  <PresentationFormat>Custom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 主题</vt:lpstr>
      <vt:lpstr>PowerPoint Presentation</vt:lpstr>
      <vt:lpstr>PowerPoint Presentation</vt:lpstr>
      <vt:lpstr>PowerPoint Presentation</vt:lpstr>
    </vt:vector>
  </TitlesOfParts>
  <Company>P R C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Windows User</dc:creator>
  <cp:lastModifiedBy>Song Peng</cp:lastModifiedBy>
  <cp:revision>69</cp:revision>
  <dcterms:created xsi:type="dcterms:W3CDTF">2017-08-04T08:27:17Z</dcterms:created>
  <dcterms:modified xsi:type="dcterms:W3CDTF">2024-06-20T13:05:18Z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be298231-ee28-4c9e-9ffa-238d0040efda_Enabled">
    <vt:lpwstr>true</vt:lpwstr>
  </property>
  <property fmtid="{D5CDD505-2E9C-101B-9397-08002B2CF9AE}" pid="3" name="MSIP_Label_be298231-ee28-4c9e-9ffa-238d0040efda_SetDate">
    <vt:lpwstr>2022-04-26T23:24:14Z</vt:lpwstr>
  </property>
  <property fmtid="{D5CDD505-2E9C-101B-9397-08002B2CF9AE}" pid="4" name="MSIP_Label_be298231-ee28-4c9e-9ffa-238d0040efda_Method">
    <vt:lpwstr>Privileged</vt:lpwstr>
  </property>
  <property fmtid="{D5CDD505-2E9C-101B-9397-08002B2CF9AE}" pid="5" name="MSIP_Label_be298231-ee28-4c9e-9ffa-238d0040efda_Name">
    <vt:lpwstr>Public</vt:lpwstr>
  </property>
  <property fmtid="{D5CDD505-2E9C-101B-9397-08002B2CF9AE}" pid="6" name="MSIP_Label_be298231-ee28-4c9e-9ffa-238d0040efda_SiteId">
    <vt:lpwstr>3476b776-e990-4f72-b950-62489831623d</vt:lpwstr>
  </property>
  <property fmtid="{D5CDD505-2E9C-101B-9397-08002B2CF9AE}" pid="7" name="MSIP_Label_be298231-ee28-4c9e-9ffa-238d0040efda_ActionId">
    <vt:lpwstr>3bde9778-518b-4c10-9768-959abfc32648</vt:lpwstr>
  </property>
  <property fmtid="{D5CDD505-2E9C-101B-9397-08002B2CF9AE}" pid="8" name="MSIP_Label_be298231-ee28-4c9e-9ffa-238d0040efda_ContentBits">
    <vt:lpwstr>0</vt:lpwstr>
  </property>
</Properties>
</file>