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60" r:id="rId2"/>
    <p:sldId id="259" r:id="rId3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40"/>
    <p:restoredTop sz="94694"/>
  </p:normalViewPr>
  <p:slideViewPr>
    <p:cSldViewPr snapToGrid="0">
      <p:cViewPr varScale="1">
        <p:scale>
          <a:sx n="44" d="100"/>
          <a:sy n="44" d="100"/>
        </p:scale>
        <p:origin x="28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02142-F942-4749-9A74-96548E9459E5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2E969-7418-BD45-A48C-17D119626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E969-7418-BD45-A48C-17D1196264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6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E969-7418-BD45-A48C-17D1196264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6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8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1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7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7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7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0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2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8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9467D-2FA3-1941-A3E9-026EFA22F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137" y="7623747"/>
            <a:ext cx="6207324" cy="6228015"/>
          </a:xfrm>
          <a:prstGeom prst="rect">
            <a:avLst/>
          </a:prstGeom>
        </p:spPr>
      </p:pic>
      <p:pic>
        <p:nvPicPr>
          <p:cNvPr id="5" name="Picture 4" descr="A picture containing brick&#10;&#10;Description automatically generated">
            <a:extLst>
              <a:ext uri="{FF2B5EF4-FFF2-40B4-BE49-F238E27FC236}">
                <a16:creationId xmlns:a16="http://schemas.microsoft.com/office/drawing/2014/main" id="{EA5C0E7B-D691-3E45-9594-8BB5AC55F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698" y="628136"/>
            <a:ext cx="6207324" cy="6207324"/>
          </a:xfrm>
          <a:prstGeom prst="rect">
            <a:avLst/>
          </a:prstGeom>
        </p:spPr>
      </p:pic>
      <p:pic>
        <p:nvPicPr>
          <p:cNvPr id="7" name="Picture 6" descr="A picture containing brick&#10;&#10;Description automatically generated">
            <a:extLst>
              <a:ext uri="{FF2B5EF4-FFF2-40B4-BE49-F238E27FC236}">
                <a16:creationId xmlns:a16="http://schemas.microsoft.com/office/drawing/2014/main" id="{5904CEF3-DBDE-3149-B01D-D755F440CA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81" y="605786"/>
            <a:ext cx="6207324" cy="6207324"/>
          </a:xfrm>
          <a:prstGeom prst="rect">
            <a:avLst/>
          </a:prstGeom>
        </p:spPr>
      </p:pic>
      <p:pic>
        <p:nvPicPr>
          <p:cNvPr id="9" name="Picture 8" descr="A picture containing brick&#10;&#10;Description automatically generated">
            <a:extLst>
              <a:ext uri="{FF2B5EF4-FFF2-40B4-BE49-F238E27FC236}">
                <a16:creationId xmlns:a16="http://schemas.microsoft.com/office/drawing/2014/main" id="{C02B108D-A4B4-4C42-8716-44EDE53EE1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94" y="591034"/>
            <a:ext cx="6207324" cy="6207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2E182B-76E7-4E48-A072-A5E501AD60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187" y="7064708"/>
            <a:ext cx="7015026" cy="70150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645F8E-3C40-7C4F-9D09-DAB93C4958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3" y="7741735"/>
            <a:ext cx="6065234" cy="606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45">
            <a:extLst>
              <a:ext uri="{FF2B5EF4-FFF2-40B4-BE49-F238E27FC236}">
                <a16:creationId xmlns:a16="http://schemas.microsoft.com/office/drawing/2014/main" id="{F69FAA90-F883-4341-8F73-FBFDBF52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55" y="343315"/>
            <a:ext cx="6519536" cy="684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3" descr="C:\Folder_Song\3DPuzzle\Result\Figures\Fig_Result\Result_V6\Mug_15x18x22_K48_M46.png">
            <a:extLst>
              <a:ext uri="{FF2B5EF4-FFF2-40B4-BE49-F238E27FC236}">
                <a16:creationId xmlns:a16="http://schemas.microsoft.com/office/drawing/2014/main" id="{52E4A43B-E89C-CC4B-AC7F-D991FE9DD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12000" contras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7589" y="832681"/>
            <a:ext cx="6011101" cy="558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6" descr="C:\Folder_Song\3DPuzzle\Result\Figures\Fig_Result\Result_V6\Chair_13x14x11_K40_M23.png">
            <a:extLst>
              <a:ext uri="{FF2B5EF4-FFF2-40B4-BE49-F238E27FC236}">
                <a16:creationId xmlns:a16="http://schemas.microsoft.com/office/drawing/2014/main" id="{B103D695-2040-9E40-B178-9FD254398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632" y="7194664"/>
            <a:ext cx="6011101" cy="705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2" descr="C:\Folder_Song\3DPuzzle\Result\Figures\Fig_Result\Result_V6\Duck_25x27x30_K320_M29.png">
            <a:extLst>
              <a:ext uri="{FF2B5EF4-FFF2-40B4-BE49-F238E27FC236}">
                <a16:creationId xmlns:a16="http://schemas.microsoft.com/office/drawing/2014/main" id="{1899AE42-37A1-4F42-BA86-74BA81D7B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308" y="722953"/>
            <a:ext cx="6267212" cy="608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4" descr="C:\Folder_Song\3DPuzzle\Result\Figures\Fig_Result\Result_V6\Piggy_20x24x30_K180_M39.png">
            <a:extLst>
              <a:ext uri="{FF2B5EF4-FFF2-40B4-BE49-F238E27FC236}">
                <a16:creationId xmlns:a16="http://schemas.microsoft.com/office/drawing/2014/main" id="{39F60692-7CB1-BE42-B6C7-B2E9C6A84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03" y="8097191"/>
            <a:ext cx="6519537" cy="595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9" descr="C:\Folder_Song\3DPuzzle\Result\Figures\Fig_Result\Result_V6\IsidoreHorse_30x9x27_K130_M26.png">
            <a:extLst>
              <a:ext uri="{FF2B5EF4-FFF2-40B4-BE49-F238E27FC236}">
                <a16:creationId xmlns:a16="http://schemas.microsoft.com/office/drawing/2014/main" id="{49524EF0-89A0-704C-81A4-175F8036D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676" y="7422922"/>
            <a:ext cx="7301244" cy="667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46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</Words>
  <Application>Microsoft Macintosh PowerPoint</Application>
  <PresentationFormat>Custom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</vt:lpstr>
      <vt:lpstr>PowerPoint Presentation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36</cp:revision>
  <dcterms:created xsi:type="dcterms:W3CDTF">2017-08-04T08:27:17Z</dcterms:created>
  <dcterms:modified xsi:type="dcterms:W3CDTF">2019-11-24T03:55:06Z</dcterms:modified>
</cp:coreProperties>
</file>