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4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94"/>
  </p:normalViewPr>
  <p:slideViewPr>
    <p:cSldViewPr snapToGrid="0">
      <p:cViewPr>
        <p:scale>
          <a:sx n="45" d="100"/>
          <a:sy n="45" d="100"/>
        </p:scale>
        <p:origin x="2200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0" descr="snapshot06">
            <a:extLst>
              <a:ext uri="{FF2B5EF4-FFF2-40B4-BE49-F238E27FC236}">
                <a16:creationId xmlns:a16="http://schemas.microsoft.com/office/drawing/2014/main" id="{C5BDDD8C-4E74-2F91-A89C-301EB42F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1" b="6351"/>
          <a:stretch/>
        </p:blipFill>
        <p:spPr>
          <a:xfrm>
            <a:off x="-188" y="0"/>
            <a:ext cx="12240000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66</cp:revision>
  <dcterms:created xsi:type="dcterms:W3CDTF">2017-08-04T08:27:17Z</dcterms:created>
  <dcterms:modified xsi:type="dcterms:W3CDTF">2022-11-22T09:39:00Z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2022-02-15T08:08:40Z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4f866d07-7430-430b-8b0d-9a3c5211308e</vt:lpwstr>
  </property>
  <property fmtid="{D5CDD505-2E9C-101B-9397-08002B2CF9AE}" pid="8" name="MSIP_Label_be298231-ee28-4c9e-9ffa-238d0040efda_ContentBits">
    <vt:lpwstr>0</vt:lpwstr>
  </property>
</Properties>
</file>