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8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4674"/>
  </p:normalViewPr>
  <p:slideViewPr>
    <p:cSldViewPr snapToGrid="0">
      <p:cViewPr>
        <p:scale>
          <a:sx n="85" d="100"/>
          <a:sy n="85" d="100"/>
        </p:scale>
        <p:origin x="9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259E2-CB77-E4EC-C20C-020E34FD0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20750" r="11766" b="26544"/>
          <a:stretch/>
        </p:blipFill>
        <p:spPr>
          <a:xfrm>
            <a:off x="1280080" y="-344"/>
            <a:ext cx="967946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72</cp:revision>
  <dcterms:created xsi:type="dcterms:W3CDTF">2017-08-04T08:27:17Z</dcterms:created>
  <dcterms:modified xsi:type="dcterms:W3CDTF">2025-07-15T12:40:39Z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2022-04-26T23:24:14Z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3bde9778-518b-4c10-9768-959abfc32648</vt:lpwstr>
  </property>
  <property fmtid="{D5CDD505-2E9C-101B-9397-08002B2CF9AE}" pid="8" name="MSIP_Label_be298231-ee28-4c9e-9ffa-238d0040efda_ContentBits">
    <vt:lpwstr>0</vt:lpwstr>
  </property>
</Properties>
</file>