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3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94"/>
  </p:normalViewPr>
  <p:slideViewPr>
    <p:cSldViewPr snapToGrid="0">
      <p:cViewPr>
        <p:scale>
          <a:sx n="36" d="100"/>
          <a:sy n="36" d="100"/>
        </p:scale>
        <p:origin x="2576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2022/4/26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9FE32E05-8C78-E10B-1383-2A514F4FD6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4" r="23430"/>
          <a:stretch/>
        </p:blipFill>
        <p:spPr>
          <a:xfrm>
            <a:off x="-1896170" y="-1768696"/>
            <a:ext cx="9576002" cy="10080000"/>
          </a:xfrm>
          <a:prstGeom prst="rect">
            <a:avLst/>
          </a:prstGeom>
        </p:spPr>
      </p:pic>
      <p:pic>
        <p:nvPicPr>
          <p:cNvPr id="7" name="Picture 6" descr="A picture containing dark&#10;&#10;Description automatically generated">
            <a:extLst>
              <a:ext uri="{FF2B5EF4-FFF2-40B4-BE49-F238E27FC236}">
                <a16:creationId xmlns:a16="http://schemas.microsoft.com/office/drawing/2014/main" id="{22ECD2FE-9748-29BE-1C5D-4202E7D60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4" r="23429"/>
          <a:stretch/>
        </p:blipFill>
        <p:spPr>
          <a:xfrm>
            <a:off x="3491271" y="-1768696"/>
            <a:ext cx="9576001" cy="10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4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63</cp:revision>
  <dcterms:created xsi:type="dcterms:W3CDTF">2017-08-04T08:27:17Z</dcterms:created>
  <dcterms:modified xsi:type="dcterms:W3CDTF">2022-04-26T09:39:43Z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2022-02-15T08:08:40Z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4f866d07-7430-430b-8b0d-9a3c5211308e</vt:lpwstr>
  </property>
  <property fmtid="{D5CDD505-2E9C-101B-9397-08002B2CF9AE}" pid="8" name="MSIP_Label_be298231-ee28-4c9e-9ffa-238d0040efda_ContentBits">
    <vt:lpwstr>0</vt:lpwstr>
  </property>
</Properties>
</file>