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68" r:id="rId4"/>
    <p:sldId id="274" r:id="rId5"/>
    <p:sldId id="292" r:id="rId6"/>
    <p:sldId id="298" r:id="rId7"/>
    <p:sldId id="300" r:id="rId8"/>
    <p:sldId id="293" r:id="rId9"/>
    <p:sldId id="297" r:id="rId10"/>
    <p:sldId id="299" r:id="rId11"/>
    <p:sldId id="301" r:id="rId12"/>
    <p:sldId id="302" r:id="rId13"/>
    <p:sldId id="303" r:id="rId14"/>
    <p:sldId id="304" r:id="rId15"/>
    <p:sldId id="28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8" autoAdjust="0"/>
    <p:restoredTop sz="95244" autoAdjust="0"/>
  </p:normalViewPr>
  <p:slideViewPr>
    <p:cSldViewPr snapToGrid="0">
      <p:cViewPr varScale="1">
        <p:scale>
          <a:sx n="79" d="100"/>
          <a:sy n="79" d="100"/>
        </p:scale>
        <p:origin x="86" y="2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10-Oct-18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10-Oct-18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10-Oct-18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10-Oct-18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10-Oct-18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inout.xyz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nout.xyz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9E08C-B4A5-4F3F-BFDE-67417AC3B3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RPi (Part 2)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C690C8-5E9B-49CF-9559-7BC50DF377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SUTD IEEE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8629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1B5D-58C2-4662-A08C-4E3BC9FFB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(THE RIGHT WAY)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BEF58-5BC1-432E-9071-F2D31F444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use the database: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mydatabase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db.reference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Get: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mydatabase.get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mydatabase.child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some_child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’).get()</a:t>
            </a:r>
          </a:p>
          <a:p>
            <a:pPr lvl="1"/>
            <a:r>
              <a:rPr lang="en-US" dirty="0"/>
              <a:t>Set: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mydatabase.child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some_child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’).set( { “key”: “value” } )</a:t>
            </a:r>
          </a:p>
          <a:p>
            <a:pPr lvl="1"/>
            <a:r>
              <a:rPr lang="en-US" dirty="0"/>
              <a:t>Update</a:t>
            </a:r>
          </a:p>
          <a:p>
            <a:pPr lvl="1"/>
            <a:r>
              <a:rPr lang="en-US" dirty="0"/>
              <a:t>Push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67773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A8636-3D5B-4ED1-BD6C-16E8B8A5D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(THE RIGHT WAY)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762BA-0F33-45B0-8A56-31AC00ACA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 to the template to learn how to continuously get a certain database entry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49970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6C9ED-46A9-40EF-B560-B98259615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(The Right Way)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27B29-57B1-4E27-B79B-D6C7F8A0E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task:</a:t>
            </a:r>
          </a:p>
          <a:p>
            <a:pPr lvl="1"/>
            <a:r>
              <a:rPr lang="en-US" dirty="0"/>
              <a:t>Write another file that asks for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dirty="0"/>
              <a:t> (on/off) and updates a particular database entry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.set() -&gt;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On your computer</a:t>
            </a:r>
          </a:p>
          <a:p>
            <a:pPr lvl="1"/>
            <a:r>
              <a:rPr lang="en-US" dirty="0">
                <a:latin typeface="+mj-lt"/>
                <a:cs typeface="Courier New" panose="02070309020205020404" pitchFamily="49" charset="0"/>
              </a:rPr>
              <a:t>Run a script on the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RPi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to continuously read that same database entry and based on that turn an LED on/off.</a:t>
            </a:r>
            <a:endParaRPr lang="en-SG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792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39A10-E6E3-41E6-8A8F-0637382C9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 Server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426-749A-4166-A974-2B4F4D3E1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/>
              <a:t>Flask is a Python framework that allows you to manage your web servers</a:t>
            </a:r>
          </a:p>
          <a:p>
            <a:pPr lvl="1"/>
            <a:r>
              <a:rPr lang="en-US" dirty="0"/>
              <a:t>It is not a web server! (Though it comes with a test server for … well, testing)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92F1EED-F55D-4F9B-BA52-57AC59C308A0}"/>
              </a:ext>
            </a:extLst>
          </p:cNvPr>
          <p:cNvSpPr txBox="1">
            <a:spLocks/>
          </p:cNvSpPr>
          <p:nvPr/>
        </p:nvSpPr>
        <p:spPr>
          <a:xfrm>
            <a:off x="1141412" y="3174999"/>
            <a:ext cx="9905999" cy="2952424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Install:</a:t>
            </a:r>
            <a:endParaRPr lang="en-SG" sz="1800" dirty="0"/>
          </a:p>
          <a:p>
            <a:pPr lvl="1"/>
            <a:r>
              <a:rPr lang="en-US" sz="1600" dirty="0"/>
              <a:t>v</a:t>
            </a:r>
            <a:r>
              <a:rPr lang="en-SG" sz="1600" dirty="0" err="1"/>
              <a:t>irtualenv</a:t>
            </a:r>
            <a:r>
              <a:rPr lang="en-SG" sz="1600" dirty="0"/>
              <a:t>:</a:t>
            </a:r>
          </a:p>
          <a:p>
            <a:pPr lvl="2"/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pip3 install 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virtualenv</a:t>
            </a:r>
            <a:endParaRPr lang="en-SG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myproject</a:t>
            </a:r>
            <a:endParaRPr lang="en-SG" sz="1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SG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myproject</a:t>
            </a:r>
            <a:endParaRPr lang="en-SG" sz="1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virtualenv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lang="en-SG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venv</a:t>
            </a:r>
            <a:endParaRPr lang="en-SG" sz="1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SG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SG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myvenv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/bin/activate</a:t>
            </a:r>
          </a:p>
          <a:p>
            <a:pPr lvl="2"/>
            <a:r>
              <a:rPr lang="en-US" sz="1400" b="1" dirty="0">
                <a:cs typeface="Courier New" panose="02070309020205020404" pitchFamily="49" charset="0"/>
              </a:rPr>
              <a:t>T</a:t>
            </a:r>
            <a:r>
              <a:rPr lang="en-SG" sz="1400" b="1" dirty="0">
                <a:cs typeface="Courier New" panose="02070309020205020404" pitchFamily="49" charset="0"/>
              </a:rPr>
              <a:t>o deactivate: type 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deactivate</a:t>
            </a:r>
          </a:p>
          <a:p>
            <a:pPr lvl="2"/>
            <a:endParaRPr lang="en-SG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/>
              <a:t>f</a:t>
            </a:r>
            <a:r>
              <a:rPr lang="en-SG" sz="1600" dirty="0" err="1"/>
              <a:t>lask</a:t>
            </a:r>
            <a:r>
              <a:rPr lang="en-SG" sz="1600" dirty="0"/>
              <a:t>:</a:t>
            </a:r>
          </a:p>
          <a:p>
            <a:pPr lvl="2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pip3 install Flask</a:t>
            </a:r>
          </a:p>
          <a:p>
            <a:pPr lvl="2"/>
            <a:r>
              <a:rPr lang="en-US" sz="1400" b="1" dirty="0">
                <a:cs typeface="Courier New" panose="02070309020205020404" pitchFamily="49" charset="0"/>
              </a:rPr>
              <a:t>T</a:t>
            </a:r>
            <a:r>
              <a:rPr lang="en-SG" sz="1400" b="1" dirty="0">
                <a:cs typeface="Courier New" panose="02070309020205020404" pitchFamily="49" charset="0"/>
              </a:rPr>
              <a:t>o run: type</a:t>
            </a:r>
            <a:br>
              <a:rPr lang="en-SG" sz="1400" b="1" dirty="0">
                <a:cs typeface="Courier New" panose="02070309020205020404" pitchFamily="49" charset="0"/>
              </a:rPr>
            </a:b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flask run –-host=0.0.0.0 -–port=8080</a:t>
            </a:r>
            <a:endParaRPr lang="en-SG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974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588BA-E810-4863-B3EB-3D3D14982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 Server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D0B23-B154-44E6-8EC3-89E060212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 to ‘flaskapp.zip</a:t>
            </a:r>
            <a:r>
              <a:rPr lang="en-US"/>
              <a:t>’ in for </a:t>
            </a:r>
            <a:r>
              <a:rPr lang="en-US" dirty="0"/>
              <a:t>example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60738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6D2A8-DEC3-46CB-9878-4D01A4AE2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ENd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08D2E-5B3E-4B44-B801-2017FCC7F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3608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046EF-2473-4190-8B30-9884B6F38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B848A-D8DE-4144-AF11-1901A264A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en-US" dirty="0"/>
              <a:t>Using Firebase with </a:t>
            </a:r>
            <a:r>
              <a:rPr lang="en-US" dirty="0" err="1"/>
              <a:t>RPi</a:t>
            </a:r>
            <a:r>
              <a:rPr lang="en-US" dirty="0"/>
              <a:t> (the right way)</a:t>
            </a:r>
          </a:p>
          <a:p>
            <a:r>
              <a:rPr lang="en-US" dirty="0"/>
              <a:t>Running a Web Server on the </a:t>
            </a:r>
            <a:r>
              <a:rPr lang="en-US" dirty="0" err="1"/>
              <a:t>RPi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617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D6D2-DF66-4A93-89EC-157FEB12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Rpi</a:t>
            </a:r>
            <a:r>
              <a:rPr lang="en-US" dirty="0"/>
              <a:t> GPIO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1A919-531A-4C01-A5CA-EF03FA415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4800" dirty="0">
                <a:hlinkClick r:id="rId2"/>
              </a:rPr>
              <a:t>https://pinout.xyz/#</a:t>
            </a:r>
            <a:endParaRPr lang="en-US" sz="4800" dirty="0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B707E71-EB84-4DD1-8568-B7B6CF3BB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620000" y="2286000"/>
            <a:ext cx="685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70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8">
            <a:extLst>
              <a:ext uri="{FF2B5EF4-FFF2-40B4-BE49-F238E27FC236}">
                <a16:creationId xmlns:a16="http://schemas.microsoft.com/office/drawing/2014/main" id="{054E5F67-C210-4039-B6A0-2C539C606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77241"/>
            <a:ext cx="5456279" cy="407856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763B01-1E39-49AC-86AA-8477C9A03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SG" sz="3200" dirty="0"/>
              <a:t>ACTIVITY SETUP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5086772-415F-43C5-A783-C1E2A5194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SG" sz="2000" dirty="0"/>
              <a:t>Connect +</a:t>
            </a:r>
            <a:r>
              <a:rPr lang="en-SG" sz="2000" dirty="0" err="1"/>
              <a:t>ve</a:t>
            </a:r>
            <a:r>
              <a:rPr lang="en-SG" sz="2000" dirty="0"/>
              <a:t> lead of LED (Longer leg) to BCM26</a:t>
            </a:r>
          </a:p>
          <a:p>
            <a:pPr lvl="1"/>
            <a:r>
              <a:rPr lang="en-SG" sz="1600" dirty="0"/>
              <a:t>Refer to </a:t>
            </a:r>
            <a:r>
              <a:rPr lang="en-US" sz="1600" dirty="0">
                <a:hlinkClick r:id="rId3"/>
              </a:rPr>
              <a:t>https://pinout.xyz/#</a:t>
            </a:r>
            <a:r>
              <a:rPr lang="en-SG" sz="1600" dirty="0"/>
              <a:t> !</a:t>
            </a:r>
          </a:p>
          <a:p>
            <a:r>
              <a:rPr lang="en-SG" sz="2000" dirty="0"/>
              <a:t>Connect a resistor from the –</a:t>
            </a:r>
            <a:r>
              <a:rPr lang="en-SG" sz="2000" dirty="0" err="1"/>
              <a:t>ve</a:t>
            </a:r>
            <a:r>
              <a:rPr lang="en-SG" sz="2000" dirty="0"/>
              <a:t> lead of the LED to an empty space</a:t>
            </a:r>
          </a:p>
          <a:p>
            <a:r>
              <a:rPr lang="en-SG" sz="2000" dirty="0"/>
              <a:t>Connect the resistor to a GND pin</a:t>
            </a:r>
          </a:p>
          <a:p>
            <a:pPr lvl="1"/>
            <a:r>
              <a:rPr lang="en-SG" sz="1600" dirty="0"/>
              <a:t>Refer to </a:t>
            </a:r>
            <a:r>
              <a:rPr lang="en-US" sz="1600" dirty="0">
                <a:hlinkClick r:id="rId3"/>
              </a:rPr>
              <a:t>https://pinout.xyz/#</a:t>
            </a:r>
            <a:r>
              <a:rPr lang="en-SG" sz="1600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3289083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A2E3A-01E3-4C65-B175-09CDA1D8A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(The Right way)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E6F6D-58A4-4955-B832-CE2C9576C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‘Database Secrets’ is deprecated</a:t>
            </a:r>
          </a:p>
          <a:p>
            <a:r>
              <a:rPr lang="en-US" dirty="0"/>
              <a:t>‘python-firebase’ module not updated in 4 years</a:t>
            </a:r>
          </a:p>
          <a:p>
            <a:r>
              <a:rPr lang="en-US" dirty="0"/>
              <a:t>T</a:t>
            </a:r>
            <a:r>
              <a:rPr lang="en-SG" dirty="0"/>
              <a:t>he right way?</a:t>
            </a:r>
          </a:p>
          <a:p>
            <a:pPr lvl="1"/>
            <a:r>
              <a:rPr lang="en-US" dirty="0"/>
              <a:t>F</a:t>
            </a:r>
            <a:r>
              <a:rPr lang="en-SG" dirty="0" err="1"/>
              <a:t>irebase</a:t>
            </a:r>
            <a:r>
              <a:rPr lang="en-SG" dirty="0"/>
              <a:t> Admin SDK (Python)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0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95007-E511-4B94-80C2-F96A87C9E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(THE RIGHT WAY)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58CFF-EF9C-410C-9993-2C2203A3B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your Firebase Console</a:t>
            </a:r>
          </a:p>
          <a:p>
            <a:r>
              <a:rPr lang="en-US" dirty="0"/>
              <a:t>Navigate to Project Settings &gt;&gt; Service Accounts</a:t>
            </a:r>
          </a:p>
          <a:p>
            <a:r>
              <a:rPr lang="en-US" dirty="0"/>
              <a:t>Generate new Private Key &gt;&gt; Save that file in your project folder</a:t>
            </a:r>
          </a:p>
        </p:txBody>
      </p:sp>
    </p:spTree>
    <p:extLst>
      <p:ext uri="{BB962C8B-B14F-4D97-AF65-F5344CB8AC3E}">
        <p14:creationId xmlns:p14="http://schemas.microsoft.com/office/powerpoint/2010/main" val="3385799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95007-E511-4B94-80C2-F96A87C9E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(THE RIGHT WAY)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58CFF-EF9C-410C-9993-2C2203A3B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 the Firebase Console:</a:t>
            </a:r>
          </a:p>
          <a:p>
            <a:r>
              <a:rPr lang="en-US" dirty="0"/>
              <a:t>Open Database Tab</a:t>
            </a:r>
          </a:p>
          <a:p>
            <a:r>
              <a:rPr lang="en-US" dirty="0"/>
              <a:t>Navigate to ‘Rules’</a:t>
            </a:r>
          </a:p>
          <a:p>
            <a:r>
              <a:rPr lang="en-US" dirty="0"/>
              <a:t>Change it to this: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"rules":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".read":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auth.uid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=== ‘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some_UID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’”,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".write":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auth.uid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=== ‘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some_UID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’”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Publish</a:t>
            </a:r>
          </a:p>
        </p:txBody>
      </p:sp>
    </p:spTree>
    <p:extLst>
      <p:ext uri="{BB962C8B-B14F-4D97-AF65-F5344CB8AC3E}">
        <p14:creationId xmlns:p14="http://schemas.microsoft.com/office/powerpoint/2010/main" val="1858540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A2E3A-01E3-4C65-B175-09CDA1D8A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(The Right way)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E6F6D-58A4-4955-B832-CE2C9576C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install?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pip3 install firebase-admin</a:t>
            </a: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Create a Python file</a:t>
            </a:r>
          </a:p>
          <a:p>
            <a:pPr lvl="1"/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SG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firebase_admin</a:t>
            </a:r>
            <a:endParaRPr lang="en-S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SG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firebase_admin</a:t>
            </a: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 import credentials</a:t>
            </a:r>
          </a:p>
          <a:p>
            <a:pPr lvl="1"/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SG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firebase_admin</a:t>
            </a: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SG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119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95007-E511-4B94-80C2-F96A87C9E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(THE RIGHT WAY)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58CFF-EF9C-410C-9993-2C2203A3B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cred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credentials.Certificate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(‘PATH_TO_KEY')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firebase_admin.initialize_app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(cred,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databaseURL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': 'https://your_database.firebaseio.com/',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databaseAuthVariableOverride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':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': 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your_uid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7773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8897</TotalTime>
  <Words>490</Words>
  <Application>Microsoft Office PowerPoint</Application>
  <PresentationFormat>Widescreen</PresentationFormat>
  <Paragraphs>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Courier New</vt:lpstr>
      <vt:lpstr>Trebuchet MS</vt:lpstr>
      <vt:lpstr>Tw Cen MT</vt:lpstr>
      <vt:lpstr>Circuit</vt:lpstr>
      <vt:lpstr>Intro to RPi (Part 2)</vt:lpstr>
      <vt:lpstr>Agenda</vt:lpstr>
      <vt:lpstr>Rpi GPIO</vt:lpstr>
      <vt:lpstr>ACTIVITY SETUP</vt:lpstr>
      <vt:lpstr>Firebase (The Right way)</vt:lpstr>
      <vt:lpstr>FIREBASE (THE RIGHT WAY)</vt:lpstr>
      <vt:lpstr>FIREBASE (THE RIGHT WAY)</vt:lpstr>
      <vt:lpstr>Firebase (The Right way)</vt:lpstr>
      <vt:lpstr>FIREBASE (THE RIGHT WAY)</vt:lpstr>
      <vt:lpstr>FIREBASE (THE RIGHT WAY)</vt:lpstr>
      <vt:lpstr>FIREBASE (THE RIGHT WAY)</vt:lpstr>
      <vt:lpstr>Firebase (The Right Way)</vt:lpstr>
      <vt:lpstr>Flask Server</vt:lpstr>
      <vt:lpstr>Flask Server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RPi (Part 1)</dc:title>
  <dc:creator>Student - Abhimanyu Arora</dc:creator>
  <cp:lastModifiedBy>Abhimanyu Arora</cp:lastModifiedBy>
  <cp:revision>71</cp:revision>
  <dcterms:created xsi:type="dcterms:W3CDTF">2018-01-30T00:36:48Z</dcterms:created>
  <dcterms:modified xsi:type="dcterms:W3CDTF">2018-10-10T11:12:25Z</dcterms:modified>
</cp:coreProperties>
</file>