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type="screen16x9" cy="6858000" cx="12192000"/>
  <p:notesSz cx="7559675" cy="10691813"/>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09" name=""/>
        <p:cNvGrpSpPr/>
        <p:nvPr/>
      </p:nvGrpSpPr>
      <p:grpSpPr>
        <a:xfrm>
          <a:off x="0" y="0"/>
          <a:ext cx="0" cy="0"/>
          <a:chOff x="0" y="0"/>
          <a:chExt cx="0" cy="0"/>
        </a:xfrm>
      </p:grpSpPr>
      <p:sp>
        <p:nvSpPr>
          <p:cNvPr id="104882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2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2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2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2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2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86" name=""/>
        <p:cNvGrpSpPr/>
        <p:nvPr/>
      </p:nvGrpSpPr>
      <p:grpSpPr>
        <a:xfrm>
          <a:off x="0" y="0"/>
          <a:ext cx="0" cy="0"/>
          <a:chOff x="0" y="0"/>
          <a:chExt cx="0" cy="0"/>
        </a:xfrm>
      </p:grpSpPr>
      <p:sp>
        <p:nvSpPr>
          <p:cNvPr id="1048685" name="PlaceHolder 1"/>
          <p:cNvSpPr>
            <a:spLocks noGrp="1"/>
          </p:cNvSpPr>
          <p:nvPr>
            <p:ph type="ftr" idx="2"/>
          </p:nvPr>
        </p:nvSpPr>
        <p:spPr/>
        <p:txBody>
          <a:bodyPr/>
          <a:p>
            <a:r>
              <a:t>Footer</a:t>
            </a:r>
          </a:p>
        </p:txBody>
      </p:sp>
      <p:sp>
        <p:nvSpPr>
          <p:cNvPr id="1048686" name="PlaceHolder 2"/>
          <p:cNvSpPr>
            <a:spLocks noGrp="1"/>
          </p:cNvSpPr>
          <p:nvPr>
            <p:ph type="sldNum" idx="3"/>
          </p:nvPr>
        </p:nvSpPr>
        <p:spPr/>
        <p:txBody>
          <a:bodyPr/>
          <a:p>
            <a:fld id="{4BE4516F-232F-4DA2-9C68-BD70BFA220FD}" type="slidenum">
              <a:t>‹#›</a:t>
            </a:fld>
          </a:p>
        </p:txBody>
      </p:sp>
      <p:sp>
        <p:nvSpPr>
          <p:cNvPr id="1048687" name="PlaceHolder 3"/>
          <p:cNvSpPr>
            <a:spLocks noGrp="1"/>
          </p:cNvSpPr>
          <p:nvPr>
            <p:ph type="dt" idx="1"/>
          </p:nvPr>
        </p:nvSpPr>
        <p:spPr/>
        <p:txBody>
          <a:body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91" name=""/>
        <p:cNvGrpSpPr/>
        <p:nvPr/>
      </p:nvGrpSpPr>
      <p:grpSpPr>
        <a:xfrm>
          <a:off x="0" y="0"/>
          <a:ext cx="0" cy="0"/>
          <a:chOff x="0" y="0"/>
          <a:chExt cx="0" cy="0"/>
        </a:xfrm>
      </p:grpSpPr>
      <p:sp>
        <p:nvSpPr>
          <p:cNvPr id="104871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8"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9"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0" name="PlaceHolder 4"/>
          <p:cNvSpPr>
            <a:spLocks noGrp="1"/>
          </p:cNvSpPr>
          <p:nvPr>
            <p:ph type="ftr" idx="2"/>
          </p:nvPr>
        </p:nvSpPr>
        <p:spPr/>
        <p:txBody>
          <a:bodyPr/>
          <a:p>
            <a:r>
              <a:t>Footer</a:t>
            </a:r>
          </a:p>
        </p:txBody>
      </p:sp>
      <p:sp>
        <p:nvSpPr>
          <p:cNvPr id="1048721" name="PlaceHolder 5"/>
          <p:cNvSpPr>
            <a:spLocks noGrp="1"/>
          </p:cNvSpPr>
          <p:nvPr>
            <p:ph type="sldNum" idx="3"/>
          </p:nvPr>
        </p:nvSpPr>
        <p:spPr/>
        <p:txBody>
          <a:bodyPr/>
          <a:p>
            <a:fld id="{860991E0-F83B-46A0-A897-921995336486}" type="slidenum">
              <a:t>‹#›</a:t>
            </a:fld>
          </a:p>
        </p:txBody>
      </p:sp>
      <p:sp>
        <p:nvSpPr>
          <p:cNvPr id="1048722" name="PlaceHolder 6"/>
          <p:cNvSpPr>
            <a:spLocks noGrp="1"/>
          </p:cNvSpPr>
          <p:nvPr>
            <p:ph type="dt" idx="1"/>
          </p:nvPr>
        </p:nvSpPr>
        <p:spPr/>
        <p:txBody>
          <a:body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89" name=""/>
        <p:cNvGrpSpPr/>
        <p:nvPr/>
      </p:nvGrpSpPr>
      <p:grpSpPr>
        <a:xfrm>
          <a:off x="0" y="0"/>
          <a:ext cx="0" cy="0"/>
          <a:chOff x="0" y="0"/>
          <a:chExt cx="0" cy="0"/>
        </a:xfrm>
      </p:grpSpPr>
      <p:sp>
        <p:nvSpPr>
          <p:cNvPr id="104870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0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6"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7" name="PlaceHolder 6"/>
          <p:cNvSpPr>
            <a:spLocks noGrp="1"/>
          </p:cNvSpPr>
          <p:nvPr>
            <p:ph type="ftr" idx="2"/>
          </p:nvPr>
        </p:nvSpPr>
        <p:spPr/>
        <p:txBody>
          <a:bodyPr/>
          <a:p>
            <a:r>
              <a:t>Footer</a:t>
            </a:r>
          </a:p>
        </p:txBody>
      </p:sp>
      <p:sp>
        <p:nvSpPr>
          <p:cNvPr id="1048708" name="PlaceHolder 7"/>
          <p:cNvSpPr>
            <a:spLocks noGrp="1"/>
          </p:cNvSpPr>
          <p:nvPr>
            <p:ph type="sldNum" idx="3"/>
          </p:nvPr>
        </p:nvSpPr>
        <p:spPr/>
        <p:txBody>
          <a:bodyPr/>
          <a:p>
            <a:fld id="{62D58403-B563-4E1C-A06B-B0C5DEF16224}" type="slidenum">
              <a:t>‹#›</a:t>
            </a:fld>
          </a:p>
        </p:txBody>
      </p:sp>
      <p:sp>
        <p:nvSpPr>
          <p:cNvPr id="1048709" name="PlaceHolder 8"/>
          <p:cNvSpPr>
            <a:spLocks noGrp="1"/>
          </p:cNvSpPr>
          <p:nvPr>
            <p:ph type="dt" idx="1"/>
          </p:nvPr>
        </p:nvSpPr>
        <p:spPr/>
        <p:txBody>
          <a:body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88" name=""/>
        <p:cNvGrpSpPr/>
        <p:nvPr/>
      </p:nvGrpSpPr>
      <p:grpSpPr>
        <a:xfrm>
          <a:off x="0" y="0"/>
          <a:ext cx="0" cy="0"/>
          <a:chOff x="0" y="0"/>
          <a:chExt cx="0" cy="0"/>
        </a:xfrm>
      </p:grpSpPr>
      <p:sp>
        <p:nvSpPr>
          <p:cNvPr id="10486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93"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4"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5"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6"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7"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8"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9" name="PlaceHolder 8"/>
          <p:cNvSpPr>
            <a:spLocks noGrp="1"/>
          </p:cNvSpPr>
          <p:nvPr>
            <p:ph type="ftr" idx="2"/>
          </p:nvPr>
        </p:nvSpPr>
        <p:spPr/>
        <p:txBody>
          <a:bodyPr/>
          <a:p>
            <a:r>
              <a:t>Footer</a:t>
            </a:r>
          </a:p>
        </p:txBody>
      </p:sp>
      <p:sp>
        <p:nvSpPr>
          <p:cNvPr id="1048700" name="PlaceHolder 9"/>
          <p:cNvSpPr>
            <a:spLocks noGrp="1"/>
          </p:cNvSpPr>
          <p:nvPr>
            <p:ph type="sldNum" idx="3"/>
          </p:nvPr>
        </p:nvSpPr>
        <p:spPr/>
        <p:txBody>
          <a:bodyPr/>
          <a:p>
            <a:fld id="{E7041EB9-6E88-431C-9AE0-D82C6C4D35BC}" type="slidenum">
              <a:t>‹#›</a:t>
            </a:fld>
          </a:p>
        </p:txBody>
      </p:sp>
      <p:sp>
        <p:nvSpPr>
          <p:cNvPr id="1048701" name="PlaceHolder 10"/>
          <p:cNvSpPr>
            <a:spLocks noGrp="1"/>
          </p:cNvSpPr>
          <p:nvPr>
            <p:ph type="dt" idx="1"/>
          </p:nvPr>
        </p:nvSpPr>
        <p:spPr/>
        <p:txBody>
          <a:body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46" name=""/>
        <p:cNvGrpSpPr/>
        <p:nvPr/>
      </p:nvGrpSpPr>
      <p:grpSpPr>
        <a:xfrm>
          <a:off x="0" y="0"/>
          <a:ext cx="0" cy="0"/>
          <a:chOff x="0" y="0"/>
          <a:chExt cx="0" cy="0"/>
        </a:xfrm>
      </p:grpSpPr>
      <p:sp>
        <p:nvSpPr>
          <p:cNvPr id="1048599" name="PlaceHolder 1"/>
          <p:cNvSpPr>
            <a:spLocks noGrp="1"/>
          </p:cNvSpPr>
          <p:nvPr>
            <p:ph type="dt" idx="4"/>
          </p:nvPr>
        </p:nvSpPr>
        <p:spPr/>
        <p:txBody>
          <a:body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82" name=""/>
        <p:cNvGrpSpPr/>
        <p:nvPr/>
      </p:nvGrpSpPr>
      <p:grpSpPr>
        <a:xfrm>
          <a:off x="0" y="0"/>
          <a:ext cx="0" cy="0"/>
          <a:chOff x="0" y="0"/>
          <a:chExt cx="0" cy="0"/>
        </a:xfrm>
      </p:grpSpPr>
      <p:sp>
        <p:nvSpPr>
          <p:cNvPr id="104867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2"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673" name="PlaceHolder 3"/>
          <p:cNvSpPr>
            <a:spLocks noGrp="1"/>
          </p:cNvSpPr>
          <p:nvPr>
            <p:ph type="dt" idx="4"/>
          </p:nvPr>
        </p:nvSpPr>
        <p:spPr/>
        <p:txBody>
          <a:body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81" name=""/>
        <p:cNvGrpSpPr/>
        <p:nvPr/>
      </p:nvGrpSpPr>
      <p:grpSpPr>
        <a:xfrm>
          <a:off x="0" y="0"/>
          <a:ext cx="0" cy="0"/>
          <a:chOff x="0" y="0"/>
          <a:chExt cx="0" cy="0"/>
        </a:xfrm>
      </p:grpSpPr>
      <p:sp>
        <p:nvSpPr>
          <p:cNvPr id="104866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9"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0" name="PlaceHolder 3"/>
          <p:cNvSpPr>
            <a:spLocks noGrp="1"/>
          </p:cNvSpPr>
          <p:nvPr>
            <p:ph type="dt" idx="4"/>
          </p:nvPr>
        </p:nvSpPr>
        <p:spPr/>
        <p:txBody>
          <a:body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85" name=""/>
        <p:cNvGrpSpPr/>
        <p:nvPr/>
      </p:nvGrpSpPr>
      <p:grpSpPr>
        <a:xfrm>
          <a:off x="0" y="0"/>
          <a:ext cx="0" cy="0"/>
          <a:chOff x="0" y="0"/>
          <a:chExt cx="0" cy="0"/>
        </a:xfrm>
      </p:grpSpPr>
      <p:sp>
        <p:nvSpPr>
          <p:cNvPr id="104868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2"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3"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4" name="PlaceHolder 4"/>
          <p:cNvSpPr>
            <a:spLocks noGrp="1"/>
          </p:cNvSpPr>
          <p:nvPr>
            <p:ph type="dt" idx="4"/>
          </p:nvPr>
        </p:nvSpPr>
        <p:spPr/>
        <p:txBody>
          <a:body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4" name=""/>
        <p:cNvGrpSpPr/>
        <p:nvPr/>
      </p:nvGrpSpPr>
      <p:grpSpPr>
        <a:xfrm>
          <a:off x="0" y="0"/>
          <a:ext cx="0" cy="0"/>
          <a:chOff x="0" y="0"/>
          <a:chExt cx="0" cy="0"/>
        </a:xfrm>
      </p:grpSpPr>
      <p:sp>
        <p:nvSpPr>
          <p:cNvPr id="104867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0" name="PlaceHolder 2"/>
          <p:cNvSpPr>
            <a:spLocks noGrp="1"/>
          </p:cNvSpPr>
          <p:nvPr>
            <p:ph type="dt" idx="4"/>
          </p:nvPr>
        </p:nvSpPr>
        <p:spPr/>
        <p:txBody>
          <a:body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75" name=""/>
        <p:cNvGrpSpPr/>
        <p:nvPr/>
      </p:nvGrpSpPr>
      <p:grpSpPr>
        <a:xfrm>
          <a:off x="0" y="0"/>
          <a:ext cx="0" cy="0"/>
          <a:chOff x="0" y="0"/>
          <a:chExt cx="0" cy="0"/>
        </a:xfrm>
      </p:grpSpPr>
      <p:sp>
        <p:nvSpPr>
          <p:cNvPr id="104863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39" name="PlaceHolder 2"/>
          <p:cNvSpPr>
            <a:spLocks noGrp="1"/>
          </p:cNvSpPr>
          <p:nvPr>
            <p:ph type="dt" idx="4"/>
          </p:nvPr>
        </p:nvSpPr>
        <p:spPr/>
        <p:txBody>
          <a:body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83" name=""/>
        <p:cNvGrpSpPr/>
        <p:nvPr/>
      </p:nvGrpSpPr>
      <p:grpSpPr>
        <a:xfrm>
          <a:off x="0" y="0"/>
          <a:ext cx="0" cy="0"/>
          <a:chOff x="0" y="0"/>
          <a:chExt cx="0" cy="0"/>
        </a:xfrm>
      </p:grpSpPr>
      <p:sp>
        <p:nvSpPr>
          <p:cNvPr id="104867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5"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6"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7"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8" name="PlaceHolder 5"/>
          <p:cNvSpPr>
            <a:spLocks noGrp="1"/>
          </p:cNvSpPr>
          <p:nvPr>
            <p:ph type="dt" idx="4"/>
          </p:nvPr>
        </p:nvSpPr>
        <p:spPr/>
        <p:txBody>
          <a:body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26" name=""/>
        <p:cNvGrpSpPr/>
        <p:nvPr/>
      </p:nvGrpSpPr>
      <p:grpSpPr>
        <a:xfrm>
          <a:off x="0" y="0"/>
          <a:ext cx="0" cy="0"/>
          <a:chOff x="0" y="0"/>
          <a:chExt cx="0" cy="0"/>
        </a:xfrm>
      </p:grpSpPr>
      <p:sp>
        <p:nvSpPr>
          <p:cNvPr id="104858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58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587" name="PlaceHolder 3"/>
          <p:cNvSpPr>
            <a:spLocks noGrp="1"/>
          </p:cNvSpPr>
          <p:nvPr>
            <p:ph type="ftr" idx="2"/>
          </p:nvPr>
        </p:nvSpPr>
        <p:spPr/>
        <p:txBody>
          <a:bodyPr/>
          <a:p>
            <a:r>
              <a:t>Footer</a:t>
            </a:r>
          </a:p>
        </p:txBody>
      </p:sp>
      <p:sp>
        <p:nvSpPr>
          <p:cNvPr id="1048588" name="PlaceHolder 4"/>
          <p:cNvSpPr>
            <a:spLocks noGrp="1"/>
          </p:cNvSpPr>
          <p:nvPr>
            <p:ph type="sldNum" idx="3"/>
          </p:nvPr>
        </p:nvSpPr>
        <p:spPr/>
        <p:txBody>
          <a:bodyPr/>
          <a:p>
            <a:fld id="{A1492BD6-7A91-4A94-9DEC-AF66FDF915AF}" type="slidenum">
              <a:t>‹#›</a:t>
            </a:fld>
          </a:p>
        </p:txBody>
      </p:sp>
      <p:sp>
        <p:nvSpPr>
          <p:cNvPr id="1048589" name="PlaceHolder 5"/>
          <p:cNvSpPr>
            <a:spLocks noGrp="1"/>
          </p:cNvSpPr>
          <p:nvPr>
            <p:ph type="dt" idx="1"/>
          </p:nvPr>
        </p:nvSpPr>
        <p:spPr/>
        <p:txBody>
          <a:body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78" name=""/>
        <p:cNvGrpSpPr/>
        <p:nvPr/>
      </p:nvGrpSpPr>
      <p:grpSpPr>
        <a:xfrm>
          <a:off x="0" y="0"/>
          <a:ext cx="0" cy="0"/>
          <a:chOff x="0" y="0"/>
          <a:chExt cx="0" cy="0"/>
        </a:xfrm>
      </p:grpSpPr>
      <p:sp>
        <p:nvSpPr>
          <p:cNvPr id="104865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55"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6"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7"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8" name="PlaceHolder 5"/>
          <p:cNvSpPr>
            <a:spLocks noGrp="1"/>
          </p:cNvSpPr>
          <p:nvPr>
            <p:ph type="dt" idx="4"/>
          </p:nvPr>
        </p:nvSpPr>
        <p:spPr/>
        <p:txBody>
          <a:body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79" name=""/>
        <p:cNvGrpSpPr/>
        <p:nvPr/>
      </p:nvGrpSpPr>
      <p:grpSpPr>
        <a:xfrm>
          <a:off x="0" y="0"/>
          <a:ext cx="0" cy="0"/>
          <a:chOff x="0" y="0"/>
          <a:chExt cx="0" cy="0"/>
        </a:xfrm>
      </p:grpSpPr>
      <p:sp>
        <p:nvSpPr>
          <p:cNvPr id="104865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2"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3" name="PlaceHolder 5"/>
          <p:cNvSpPr>
            <a:spLocks noGrp="1"/>
          </p:cNvSpPr>
          <p:nvPr>
            <p:ph type="dt" idx="4"/>
          </p:nvPr>
        </p:nvSpPr>
        <p:spPr/>
        <p:txBody>
          <a:body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80" name=""/>
        <p:cNvGrpSpPr/>
        <p:nvPr/>
      </p:nvGrpSpPr>
      <p:grpSpPr>
        <a:xfrm>
          <a:off x="0" y="0"/>
          <a:ext cx="0" cy="0"/>
          <a:chOff x="0" y="0"/>
          <a:chExt cx="0" cy="0"/>
        </a:xfrm>
      </p:grpSpPr>
      <p:sp>
        <p:nvSpPr>
          <p:cNvPr id="104866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5"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6"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7" name="PlaceHolder 4"/>
          <p:cNvSpPr>
            <a:spLocks noGrp="1"/>
          </p:cNvSpPr>
          <p:nvPr>
            <p:ph type="dt" idx="4"/>
          </p:nvPr>
        </p:nvSpPr>
        <p:spPr/>
        <p:txBody>
          <a:body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77" name=""/>
        <p:cNvGrpSpPr/>
        <p:nvPr/>
      </p:nvGrpSpPr>
      <p:grpSpPr>
        <a:xfrm>
          <a:off x="0" y="0"/>
          <a:ext cx="0" cy="0"/>
          <a:chOff x="0" y="0"/>
          <a:chExt cx="0" cy="0"/>
        </a:xfrm>
      </p:grpSpPr>
      <p:sp>
        <p:nvSpPr>
          <p:cNvPr id="104864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2"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3" name="PlaceHolder 6"/>
          <p:cNvSpPr>
            <a:spLocks noGrp="1"/>
          </p:cNvSpPr>
          <p:nvPr>
            <p:ph type="dt" idx="4"/>
          </p:nvPr>
        </p:nvSpPr>
        <p:spPr/>
        <p:txBody>
          <a:body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76" name=""/>
        <p:cNvGrpSpPr/>
        <p:nvPr/>
      </p:nvGrpSpPr>
      <p:grpSpPr>
        <a:xfrm>
          <a:off x="0" y="0"/>
          <a:ext cx="0" cy="0"/>
          <a:chOff x="0" y="0"/>
          <a:chExt cx="0" cy="0"/>
        </a:xfrm>
      </p:grpSpPr>
      <p:sp>
        <p:nvSpPr>
          <p:cNvPr id="104864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1"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2"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3"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4"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5"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6"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7" name="PlaceHolder 8"/>
          <p:cNvSpPr>
            <a:spLocks noGrp="1"/>
          </p:cNvSpPr>
          <p:nvPr>
            <p:ph type="dt" idx="4"/>
          </p:nvPr>
        </p:nvSpPr>
        <p:spPr/>
        <p:txBody>
          <a:body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98" name=""/>
        <p:cNvGrpSpPr/>
        <p:nvPr/>
      </p:nvGrpSpPr>
      <p:grpSpPr>
        <a:xfrm>
          <a:off x="0" y="0"/>
          <a:ext cx="0" cy="0"/>
          <a:chOff x="0" y="0"/>
          <a:chExt cx="0" cy="0"/>
        </a:xfrm>
      </p:grpSpPr>
      <p:sp>
        <p:nvSpPr>
          <p:cNvPr id="1048759" name="PlaceHolder 1"/>
          <p:cNvSpPr>
            <a:spLocks noGrp="1"/>
          </p:cNvSpPr>
          <p:nvPr>
            <p:ph type="ftr" idx="6"/>
          </p:nvPr>
        </p:nvSpPr>
        <p:spPr/>
        <p:txBody>
          <a:bodyPr/>
          <a:p>
            <a:r>
              <a:t>Footer</a:t>
            </a:r>
          </a:p>
        </p:txBody>
      </p:sp>
      <p:sp>
        <p:nvSpPr>
          <p:cNvPr id="1048760" name="PlaceHolder 2"/>
          <p:cNvSpPr>
            <a:spLocks noGrp="1"/>
          </p:cNvSpPr>
          <p:nvPr>
            <p:ph type="sldNum" idx="7"/>
          </p:nvPr>
        </p:nvSpPr>
        <p:spPr/>
        <p:txBody>
          <a:bodyPr/>
          <a:p>
            <a:fld id="{9FD52550-0A54-4ECD-98E8-73D20154D5E6}" type="slidenum">
              <a:t>‹#›</a:t>
            </a:fld>
          </a:p>
        </p:txBody>
      </p:sp>
      <p:sp>
        <p:nvSpPr>
          <p:cNvPr id="1048761" name="PlaceHolder 3"/>
          <p:cNvSpPr>
            <a:spLocks noGrp="1"/>
          </p:cNvSpPr>
          <p:nvPr>
            <p:ph type="dt" idx="5"/>
          </p:nvPr>
        </p:nvSpPr>
        <p:spPr/>
        <p:txBody>
          <a:body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105" name=""/>
        <p:cNvGrpSpPr/>
        <p:nvPr/>
      </p:nvGrpSpPr>
      <p:grpSpPr>
        <a:xfrm>
          <a:off x="0" y="0"/>
          <a:ext cx="0" cy="0"/>
          <a:chOff x="0" y="0"/>
          <a:chExt cx="0" cy="0"/>
        </a:xfrm>
      </p:grpSpPr>
      <p:sp>
        <p:nvSpPr>
          <p:cNvPr id="104880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0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807" name="PlaceHolder 3"/>
          <p:cNvSpPr>
            <a:spLocks noGrp="1"/>
          </p:cNvSpPr>
          <p:nvPr>
            <p:ph type="ftr" idx="6"/>
          </p:nvPr>
        </p:nvSpPr>
        <p:spPr/>
        <p:txBody>
          <a:bodyPr/>
          <a:p>
            <a:r>
              <a:t>Footer</a:t>
            </a:r>
          </a:p>
        </p:txBody>
      </p:sp>
      <p:sp>
        <p:nvSpPr>
          <p:cNvPr id="1048808" name="PlaceHolder 4"/>
          <p:cNvSpPr>
            <a:spLocks noGrp="1"/>
          </p:cNvSpPr>
          <p:nvPr>
            <p:ph type="sldNum" idx="7"/>
          </p:nvPr>
        </p:nvSpPr>
        <p:spPr/>
        <p:txBody>
          <a:bodyPr/>
          <a:p>
            <a:fld id="{F48EB131-5C42-48A7-80D7-1FDF53125CAD}" type="slidenum">
              <a:t>‹#›</a:t>
            </a:fld>
          </a:p>
        </p:txBody>
      </p:sp>
      <p:sp>
        <p:nvSpPr>
          <p:cNvPr id="1048809" name="PlaceHolder 5"/>
          <p:cNvSpPr>
            <a:spLocks noGrp="1"/>
          </p:cNvSpPr>
          <p:nvPr>
            <p:ph type="dt" idx="5"/>
          </p:nvPr>
        </p:nvSpPr>
        <p:spPr/>
        <p:txBody>
          <a:body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102" name=""/>
        <p:cNvGrpSpPr/>
        <p:nvPr/>
      </p:nvGrpSpPr>
      <p:grpSpPr>
        <a:xfrm>
          <a:off x="0" y="0"/>
          <a:ext cx="0" cy="0"/>
          <a:chOff x="0" y="0"/>
          <a:chExt cx="0" cy="0"/>
        </a:xfrm>
      </p:grpSpPr>
      <p:sp>
        <p:nvSpPr>
          <p:cNvPr id="104878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88"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9" name="PlaceHolder 3"/>
          <p:cNvSpPr>
            <a:spLocks noGrp="1"/>
          </p:cNvSpPr>
          <p:nvPr>
            <p:ph type="ftr" idx="6"/>
          </p:nvPr>
        </p:nvSpPr>
        <p:spPr/>
        <p:txBody>
          <a:bodyPr/>
          <a:p>
            <a:r>
              <a:t>Footer</a:t>
            </a:r>
          </a:p>
        </p:txBody>
      </p:sp>
      <p:sp>
        <p:nvSpPr>
          <p:cNvPr id="1048790" name="PlaceHolder 4"/>
          <p:cNvSpPr>
            <a:spLocks noGrp="1"/>
          </p:cNvSpPr>
          <p:nvPr>
            <p:ph type="sldNum" idx="7"/>
          </p:nvPr>
        </p:nvSpPr>
        <p:spPr/>
        <p:txBody>
          <a:bodyPr/>
          <a:p>
            <a:fld id="{2D75605B-1F95-486F-97DF-C573FF171FAF}" type="slidenum">
              <a:t>‹#›</a:t>
            </a:fld>
          </a:p>
        </p:txBody>
      </p:sp>
      <p:sp>
        <p:nvSpPr>
          <p:cNvPr id="1048791" name="PlaceHolder 5"/>
          <p:cNvSpPr>
            <a:spLocks noGrp="1"/>
          </p:cNvSpPr>
          <p:nvPr>
            <p:ph type="dt" idx="5"/>
          </p:nvPr>
        </p:nvSpPr>
        <p:spPr/>
        <p:txBody>
          <a:body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106" name=""/>
        <p:cNvGrpSpPr/>
        <p:nvPr/>
      </p:nvGrpSpPr>
      <p:grpSpPr>
        <a:xfrm>
          <a:off x="0" y="0"/>
          <a:ext cx="0" cy="0"/>
          <a:chOff x="0" y="0"/>
          <a:chExt cx="0" cy="0"/>
        </a:xfrm>
      </p:grpSpPr>
      <p:sp>
        <p:nvSpPr>
          <p:cNvPr id="10488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11"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2"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3" name="PlaceHolder 4"/>
          <p:cNvSpPr>
            <a:spLocks noGrp="1"/>
          </p:cNvSpPr>
          <p:nvPr>
            <p:ph type="ftr" idx="6"/>
          </p:nvPr>
        </p:nvSpPr>
        <p:spPr/>
        <p:txBody>
          <a:bodyPr/>
          <a:p>
            <a:r>
              <a:t>Footer</a:t>
            </a:r>
          </a:p>
        </p:txBody>
      </p:sp>
      <p:sp>
        <p:nvSpPr>
          <p:cNvPr id="1048814" name="PlaceHolder 5"/>
          <p:cNvSpPr>
            <a:spLocks noGrp="1"/>
          </p:cNvSpPr>
          <p:nvPr>
            <p:ph type="sldNum" idx="7"/>
          </p:nvPr>
        </p:nvSpPr>
        <p:spPr/>
        <p:txBody>
          <a:bodyPr/>
          <a:p>
            <a:fld id="{063E2A27-59D7-4E7B-A464-DFBC813116CC}" type="slidenum">
              <a:t>‹#›</a:t>
            </a:fld>
          </a:p>
        </p:txBody>
      </p:sp>
      <p:sp>
        <p:nvSpPr>
          <p:cNvPr id="1048815" name="PlaceHolder 6"/>
          <p:cNvSpPr>
            <a:spLocks noGrp="1"/>
          </p:cNvSpPr>
          <p:nvPr>
            <p:ph type="dt" idx="5"/>
          </p:nvPr>
        </p:nvSpPr>
        <p:spPr/>
        <p:txBody>
          <a:body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3" name=""/>
        <p:cNvGrpSpPr/>
        <p:nvPr/>
      </p:nvGrpSpPr>
      <p:grpSpPr>
        <a:xfrm>
          <a:off x="0" y="0"/>
          <a:ext cx="0" cy="0"/>
          <a:chOff x="0" y="0"/>
          <a:chExt cx="0" cy="0"/>
        </a:xfrm>
      </p:grpSpPr>
      <p:sp>
        <p:nvSpPr>
          <p:cNvPr id="104863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34" name="PlaceHolder 2"/>
          <p:cNvSpPr>
            <a:spLocks noGrp="1"/>
          </p:cNvSpPr>
          <p:nvPr>
            <p:ph type="ftr" idx="6"/>
          </p:nvPr>
        </p:nvSpPr>
        <p:spPr/>
        <p:txBody>
          <a:bodyPr/>
          <a:p>
            <a:r>
              <a:t>Footer</a:t>
            </a:r>
          </a:p>
        </p:txBody>
      </p:sp>
      <p:sp>
        <p:nvSpPr>
          <p:cNvPr id="1048635" name="PlaceHolder 3"/>
          <p:cNvSpPr>
            <a:spLocks noGrp="1"/>
          </p:cNvSpPr>
          <p:nvPr>
            <p:ph type="sldNum" idx="7"/>
          </p:nvPr>
        </p:nvSpPr>
        <p:spPr/>
        <p:txBody>
          <a:bodyPr/>
          <a:p>
            <a:fld id="{EE842ECF-AB7A-48EB-A4E5-6F9434D45193}" type="slidenum">
              <a:t>‹#›</a:t>
            </a:fld>
          </a:p>
        </p:txBody>
      </p:sp>
      <p:sp>
        <p:nvSpPr>
          <p:cNvPr id="1048636" name="PlaceHolder 4"/>
          <p:cNvSpPr>
            <a:spLocks noGrp="1"/>
          </p:cNvSpPr>
          <p:nvPr>
            <p:ph type="dt" idx="5"/>
          </p:nvPr>
        </p:nvSpPr>
        <p:spPr/>
        <p:txBody>
          <a:body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92" name=""/>
        <p:cNvGrpSpPr/>
        <p:nvPr/>
      </p:nvGrpSpPr>
      <p:grpSpPr>
        <a:xfrm>
          <a:off x="0" y="0"/>
          <a:ext cx="0" cy="0"/>
          <a:chOff x="0" y="0"/>
          <a:chExt cx="0" cy="0"/>
        </a:xfrm>
      </p:grpSpPr>
      <p:sp>
        <p:nvSpPr>
          <p:cNvPr id="104872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4"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5" name="PlaceHolder 3"/>
          <p:cNvSpPr>
            <a:spLocks noGrp="1"/>
          </p:cNvSpPr>
          <p:nvPr>
            <p:ph type="ftr" idx="2"/>
          </p:nvPr>
        </p:nvSpPr>
        <p:spPr/>
        <p:txBody>
          <a:bodyPr/>
          <a:p>
            <a:r>
              <a:t>Footer</a:t>
            </a:r>
          </a:p>
        </p:txBody>
      </p:sp>
      <p:sp>
        <p:nvSpPr>
          <p:cNvPr id="1048726" name="PlaceHolder 4"/>
          <p:cNvSpPr>
            <a:spLocks noGrp="1"/>
          </p:cNvSpPr>
          <p:nvPr>
            <p:ph type="sldNum" idx="3"/>
          </p:nvPr>
        </p:nvSpPr>
        <p:spPr/>
        <p:txBody>
          <a:bodyPr/>
          <a:p>
            <a:fld id="{1E2A039B-FF28-4E08-8DF0-AB913DF503E7}" type="slidenum">
              <a:t>‹#›</a:t>
            </a:fld>
          </a:p>
        </p:txBody>
      </p:sp>
      <p:sp>
        <p:nvSpPr>
          <p:cNvPr id="1048727" name="PlaceHolder 5"/>
          <p:cNvSpPr>
            <a:spLocks noGrp="1"/>
          </p:cNvSpPr>
          <p:nvPr>
            <p:ph type="dt" idx="1"/>
          </p:nvPr>
        </p:nvSpPr>
        <p:spPr/>
        <p:txBody>
          <a:body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107" name=""/>
        <p:cNvGrpSpPr/>
        <p:nvPr/>
      </p:nvGrpSpPr>
      <p:grpSpPr>
        <a:xfrm>
          <a:off x="0" y="0"/>
          <a:ext cx="0" cy="0"/>
          <a:chOff x="0" y="0"/>
          <a:chExt cx="0" cy="0"/>
        </a:xfrm>
      </p:grpSpPr>
      <p:sp>
        <p:nvSpPr>
          <p:cNvPr id="1048816"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817" name="PlaceHolder 2"/>
          <p:cNvSpPr>
            <a:spLocks noGrp="1"/>
          </p:cNvSpPr>
          <p:nvPr>
            <p:ph type="ftr" idx="6"/>
          </p:nvPr>
        </p:nvSpPr>
        <p:spPr/>
        <p:txBody>
          <a:bodyPr/>
          <a:p>
            <a:r>
              <a:t>Footer</a:t>
            </a:r>
          </a:p>
        </p:txBody>
      </p:sp>
      <p:sp>
        <p:nvSpPr>
          <p:cNvPr id="1048818" name="PlaceHolder 3"/>
          <p:cNvSpPr>
            <a:spLocks noGrp="1"/>
          </p:cNvSpPr>
          <p:nvPr>
            <p:ph type="sldNum" idx="7"/>
          </p:nvPr>
        </p:nvSpPr>
        <p:spPr/>
        <p:txBody>
          <a:bodyPr/>
          <a:p>
            <a:fld id="{5E45C1D7-2C9E-4752-A0CF-4AE475BD3C99}" type="slidenum">
              <a:t>‹#›</a:t>
            </a:fld>
          </a:p>
        </p:txBody>
      </p:sp>
      <p:sp>
        <p:nvSpPr>
          <p:cNvPr id="1048819" name="PlaceHolder 4"/>
          <p:cNvSpPr>
            <a:spLocks noGrp="1"/>
          </p:cNvSpPr>
          <p:nvPr>
            <p:ph type="dt" idx="5"/>
          </p:nvPr>
        </p:nvSpPr>
        <p:spPr/>
        <p:txBody>
          <a:body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7" name=""/>
        <p:cNvGrpSpPr/>
        <p:nvPr/>
      </p:nvGrpSpPr>
      <p:grpSpPr>
        <a:xfrm>
          <a:off x="0" y="0"/>
          <a:ext cx="0" cy="0"/>
          <a:chOff x="0" y="0"/>
          <a:chExt cx="0" cy="0"/>
        </a:xfrm>
      </p:grpSpPr>
      <p:sp>
        <p:nvSpPr>
          <p:cNvPr id="104875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5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4"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6" name="PlaceHolder 5"/>
          <p:cNvSpPr>
            <a:spLocks noGrp="1"/>
          </p:cNvSpPr>
          <p:nvPr>
            <p:ph type="ftr" idx="6"/>
          </p:nvPr>
        </p:nvSpPr>
        <p:spPr/>
        <p:txBody>
          <a:bodyPr/>
          <a:p>
            <a:r>
              <a:t>Footer</a:t>
            </a:r>
          </a:p>
        </p:txBody>
      </p:sp>
      <p:sp>
        <p:nvSpPr>
          <p:cNvPr id="1048757" name="PlaceHolder 6"/>
          <p:cNvSpPr>
            <a:spLocks noGrp="1"/>
          </p:cNvSpPr>
          <p:nvPr>
            <p:ph type="sldNum" idx="7"/>
          </p:nvPr>
        </p:nvSpPr>
        <p:spPr/>
        <p:txBody>
          <a:bodyPr/>
          <a:p>
            <a:fld id="{49F56873-88F4-4BFC-983D-1C75409C0029}" type="slidenum">
              <a:t>‹#›</a:t>
            </a:fld>
          </a:p>
        </p:txBody>
      </p:sp>
      <p:sp>
        <p:nvSpPr>
          <p:cNvPr id="1048758" name="PlaceHolder 7"/>
          <p:cNvSpPr>
            <a:spLocks noGrp="1"/>
          </p:cNvSpPr>
          <p:nvPr>
            <p:ph type="dt" idx="5"/>
          </p:nvPr>
        </p:nvSpPr>
        <p:spPr/>
        <p:txBody>
          <a:body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99" name=""/>
        <p:cNvGrpSpPr/>
        <p:nvPr/>
      </p:nvGrpSpPr>
      <p:grpSpPr>
        <a:xfrm>
          <a:off x="0" y="0"/>
          <a:ext cx="0" cy="0"/>
          <a:chOff x="0" y="0"/>
          <a:chExt cx="0" cy="0"/>
        </a:xfrm>
      </p:grpSpPr>
      <p:sp>
        <p:nvSpPr>
          <p:cNvPr id="104876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63"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5"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6" name="PlaceHolder 5"/>
          <p:cNvSpPr>
            <a:spLocks noGrp="1"/>
          </p:cNvSpPr>
          <p:nvPr>
            <p:ph type="ftr" idx="6"/>
          </p:nvPr>
        </p:nvSpPr>
        <p:spPr/>
        <p:txBody>
          <a:bodyPr/>
          <a:p>
            <a:r>
              <a:t>Footer</a:t>
            </a:r>
          </a:p>
        </p:txBody>
      </p:sp>
      <p:sp>
        <p:nvSpPr>
          <p:cNvPr id="1048767" name="PlaceHolder 6"/>
          <p:cNvSpPr>
            <a:spLocks noGrp="1"/>
          </p:cNvSpPr>
          <p:nvPr>
            <p:ph type="sldNum" idx="7"/>
          </p:nvPr>
        </p:nvSpPr>
        <p:spPr/>
        <p:txBody>
          <a:bodyPr/>
          <a:p>
            <a:fld id="{FD33E7F6-F769-486B-AAEE-39A1B649C74B}" type="slidenum">
              <a:t>‹#›</a:t>
            </a:fld>
          </a:p>
        </p:txBody>
      </p:sp>
      <p:sp>
        <p:nvSpPr>
          <p:cNvPr id="1048768" name="PlaceHolder 7"/>
          <p:cNvSpPr>
            <a:spLocks noGrp="1"/>
          </p:cNvSpPr>
          <p:nvPr>
            <p:ph type="dt" idx="5"/>
          </p:nvPr>
        </p:nvSpPr>
        <p:spPr/>
        <p:txBody>
          <a:body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104" name=""/>
        <p:cNvGrpSpPr/>
        <p:nvPr/>
      </p:nvGrpSpPr>
      <p:grpSpPr>
        <a:xfrm>
          <a:off x="0" y="0"/>
          <a:ext cx="0" cy="0"/>
          <a:chOff x="0" y="0"/>
          <a:chExt cx="0" cy="0"/>
        </a:xfrm>
      </p:grpSpPr>
      <p:sp>
        <p:nvSpPr>
          <p:cNvPr id="104879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1"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2" name="PlaceHolder 5"/>
          <p:cNvSpPr>
            <a:spLocks noGrp="1"/>
          </p:cNvSpPr>
          <p:nvPr>
            <p:ph type="ftr" idx="6"/>
          </p:nvPr>
        </p:nvSpPr>
        <p:spPr/>
        <p:txBody>
          <a:bodyPr/>
          <a:p>
            <a:r>
              <a:t>Footer</a:t>
            </a:r>
          </a:p>
        </p:txBody>
      </p:sp>
      <p:sp>
        <p:nvSpPr>
          <p:cNvPr id="1048803" name="PlaceHolder 6"/>
          <p:cNvSpPr>
            <a:spLocks noGrp="1"/>
          </p:cNvSpPr>
          <p:nvPr>
            <p:ph type="sldNum" idx="7"/>
          </p:nvPr>
        </p:nvSpPr>
        <p:spPr/>
        <p:txBody>
          <a:bodyPr/>
          <a:p>
            <a:fld id="{49324944-4CD5-46DE-81BB-741A1473A584}" type="slidenum">
              <a:t>‹#›</a:t>
            </a:fld>
          </a:p>
        </p:txBody>
      </p:sp>
      <p:sp>
        <p:nvSpPr>
          <p:cNvPr id="1048804" name="PlaceHolder 7"/>
          <p:cNvSpPr>
            <a:spLocks noGrp="1"/>
          </p:cNvSpPr>
          <p:nvPr>
            <p:ph type="dt" idx="5"/>
          </p:nvPr>
        </p:nvSpPr>
        <p:spPr/>
        <p:txBody>
          <a:body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103" name=""/>
        <p:cNvGrpSpPr/>
        <p:nvPr/>
      </p:nvGrpSpPr>
      <p:grpSpPr>
        <a:xfrm>
          <a:off x="0" y="0"/>
          <a:ext cx="0" cy="0"/>
          <a:chOff x="0" y="0"/>
          <a:chExt cx="0" cy="0"/>
        </a:xfrm>
      </p:grpSpPr>
      <p:sp>
        <p:nvSpPr>
          <p:cNvPr id="10487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3"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4"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5" name="PlaceHolder 4"/>
          <p:cNvSpPr>
            <a:spLocks noGrp="1"/>
          </p:cNvSpPr>
          <p:nvPr>
            <p:ph type="ftr" idx="6"/>
          </p:nvPr>
        </p:nvSpPr>
        <p:spPr/>
        <p:txBody>
          <a:bodyPr/>
          <a:p>
            <a:r>
              <a:t>Footer</a:t>
            </a:r>
          </a:p>
        </p:txBody>
      </p:sp>
      <p:sp>
        <p:nvSpPr>
          <p:cNvPr id="1048796" name="PlaceHolder 5"/>
          <p:cNvSpPr>
            <a:spLocks noGrp="1"/>
          </p:cNvSpPr>
          <p:nvPr>
            <p:ph type="sldNum" idx="7"/>
          </p:nvPr>
        </p:nvSpPr>
        <p:spPr/>
        <p:txBody>
          <a:bodyPr/>
          <a:p>
            <a:fld id="{9C55FF56-069D-4467-A5BB-5FE7413E7C09}" type="slidenum">
              <a:t>‹#›</a:t>
            </a:fld>
          </a:p>
        </p:txBody>
      </p:sp>
      <p:sp>
        <p:nvSpPr>
          <p:cNvPr id="1048797" name="PlaceHolder 6"/>
          <p:cNvSpPr>
            <a:spLocks noGrp="1"/>
          </p:cNvSpPr>
          <p:nvPr>
            <p:ph type="dt" idx="5"/>
          </p:nvPr>
        </p:nvSpPr>
        <p:spPr/>
        <p:txBody>
          <a:body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100" name=""/>
        <p:cNvGrpSpPr/>
        <p:nvPr/>
      </p:nvGrpSpPr>
      <p:grpSpPr>
        <a:xfrm>
          <a:off x="0" y="0"/>
          <a:ext cx="0" cy="0"/>
          <a:chOff x="0" y="0"/>
          <a:chExt cx="0" cy="0"/>
        </a:xfrm>
      </p:grpSpPr>
      <p:sp>
        <p:nvSpPr>
          <p:cNvPr id="104876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2"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3"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4" name="PlaceHolder 6"/>
          <p:cNvSpPr>
            <a:spLocks noGrp="1"/>
          </p:cNvSpPr>
          <p:nvPr>
            <p:ph type="ftr" idx="6"/>
          </p:nvPr>
        </p:nvSpPr>
        <p:spPr/>
        <p:txBody>
          <a:bodyPr/>
          <a:p>
            <a:r>
              <a:t>Footer</a:t>
            </a:r>
          </a:p>
        </p:txBody>
      </p:sp>
      <p:sp>
        <p:nvSpPr>
          <p:cNvPr id="1048775" name="PlaceHolder 7"/>
          <p:cNvSpPr>
            <a:spLocks noGrp="1"/>
          </p:cNvSpPr>
          <p:nvPr>
            <p:ph type="sldNum" idx="7"/>
          </p:nvPr>
        </p:nvSpPr>
        <p:spPr/>
        <p:txBody>
          <a:bodyPr/>
          <a:p>
            <a:fld id="{30FB9C1D-F856-4EC9-902A-61F845900F7E}" type="slidenum">
              <a:t>‹#›</a:t>
            </a:fld>
          </a:p>
        </p:txBody>
      </p:sp>
      <p:sp>
        <p:nvSpPr>
          <p:cNvPr id="1048776" name="PlaceHolder 8"/>
          <p:cNvSpPr>
            <a:spLocks noGrp="1"/>
          </p:cNvSpPr>
          <p:nvPr>
            <p:ph type="dt" idx="5"/>
          </p:nvPr>
        </p:nvSpPr>
        <p:spPr/>
        <p:txBody>
          <a:body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101" name=""/>
        <p:cNvGrpSpPr/>
        <p:nvPr/>
      </p:nvGrpSpPr>
      <p:grpSpPr>
        <a:xfrm>
          <a:off x="0" y="0"/>
          <a:ext cx="0" cy="0"/>
          <a:chOff x="0" y="0"/>
          <a:chExt cx="0" cy="0"/>
        </a:xfrm>
      </p:grpSpPr>
      <p:sp>
        <p:nvSpPr>
          <p:cNvPr id="104877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8"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9"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0"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1"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2"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3"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4" name="PlaceHolder 8"/>
          <p:cNvSpPr>
            <a:spLocks noGrp="1"/>
          </p:cNvSpPr>
          <p:nvPr>
            <p:ph type="ftr" idx="6"/>
          </p:nvPr>
        </p:nvSpPr>
        <p:spPr/>
        <p:txBody>
          <a:bodyPr/>
          <a:p>
            <a:r>
              <a:t>Footer</a:t>
            </a:r>
          </a:p>
        </p:txBody>
      </p:sp>
      <p:sp>
        <p:nvSpPr>
          <p:cNvPr id="1048785" name="PlaceHolder 9"/>
          <p:cNvSpPr>
            <a:spLocks noGrp="1"/>
          </p:cNvSpPr>
          <p:nvPr>
            <p:ph type="sldNum" idx="7"/>
          </p:nvPr>
        </p:nvSpPr>
        <p:spPr/>
        <p:txBody>
          <a:bodyPr/>
          <a:p>
            <a:fld id="{5DFE4433-0C62-4782-9F50-F5D4D8411B48}" type="slidenum">
              <a:t>‹#›</a:t>
            </a:fld>
          </a:p>
        </p:txBody>
      </p:sp>
      <p:sp>
        <p:nvSpPr>
          <p:cNvPr id="1048786" name="PlaceHolder 10"/>
          <p:cNvSpPr>
            <a:spLocks noGrp="1"/>
          </p:cNvSpPr>
          <p:nvPr>
            <p:ph type="dt" idx="5"/>
          </p:nvPr>
        </p:nvSpPr>
        <p:spPr/>
        <p:txBody>
          <a:body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93" name=""/>
        <p:cNvGrpSpPr/>
        <p:nvPr/>
      </p:nvGrpSpPr>
      <p:grpSpPr>
        <a:xfrm>
          <a:off x="0" y="0"/>
          <a:ext cx="0" cy="0"/>
          <a:chOff x="0" y="0"/>
          <a:chExt cx="0" cy="0"/>
        </a:xfrm>
      </p:grpSpPr>
      <p:sp>
        <p:nvSpPr>
          <p:cNvPr id="104872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9"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1" name="PlaceHolder 4"/>
          <p:cNvSpPr>
            <a:spLocks noGrp="1"/>
          </p:cNvSpPr>
          <p:nvPr>
            <p:ph type="ftr" idx="2"/>
          </p:nvPr>
        </p:nvSpPr>
        <p:spPr/>
        <p:txBody>
          <a:bodyPr/>
          <a:p>
            <a:r>
              <a:t>Footer</a:t>
            </a:r>
          </a:p>
        </p:txBody>
      </p:sp>
      <p:sp>
        <p:nvSpPr>
          <p:cNvPr id="1048732" name="PlaceHolder 5"/>
          <p:cNvSpPr>
            <a:spLocks noGrp="1"/>
          </p:cNvSpPr>
          <p:nvPr>
            <p:ph type="sldNum" idx="3"/>
          </p:nvPr>
        </p:nvSpPr>
        <p:spPr/>
        <p:txBody>
          <a:bodyPr/>
          <a:p>
            <a:fld id="{A04D6E5A-AF1C-42CF-9333-8D9D8328A204}" type="slidenum">
              <a:t>‹#›</a:t>
            </a:fld>
          </a:p>
        </p:txBody>
      </p:sp>
      <p:sp>
        <p:nvSpPr>
          <p:cNvPr id="1048733" name="PlaceHolder 6"/>
          <p:cNvSpPr>
            <a:spLocks noGrp="1"/>
          </p:cNvSpPr>
          <p:nvPr>
            <p:ph type="dt" idx="1"/>
          </p:nvPr>
        </p:nvSpPr>
        <p:spPr/>
        <p:txBody>
          <a:body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4" name=""/>
        <p:cNvGrpSpPr/>
        <p:nvPr/>
      </p:nvGrpSpPr>
      <p:grpSpPr>
        <a:xfrm>
          <a:off x="0" y="0"/>
          <a:ext cx="0" cy="0"/>
          <a:chOff x="0" y="0"/>
          <a:chExt cx="0" cy="0"/>
        </a:xfrm>
      </p:grpSpPr>
      <p:sp>
        <p:nvSpPr>
          <p:cNvPr id="104873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5" name="PlaceHolder 2"/>
          <p:cNvSpPr>
            <a:spLocks noGrp="1"/>
          </p:cNvSpPr>
          <p:nvPr>
            <p:ph type="ftr" idx="2"/>
          </p:nvPr>
        </p:nvSpPr>
        <p:spPr/>
        <p:txBody>
          <a:bodyPr/>
          <a:p>
            <a:r>
              <a:t>Footer</a:t>
            </a:r>
          </a:p>
        </p:txBody>
      </p:sp>
      <p:sp>
        <p:nvSpPr>
          <p:cNvPr id="1048736" name="PlaceHolder 3"/>
          <p:cNvSpPr>
            <a:spLocks noGrp="1"/>
          </p:cNvSpPr>
          <p:nvPr>
            <p:ph type="sldNum" idx="3"/>
          </p:nvPr>
        </p:nvSpPr>
        <p:spPr/>
        <p:txBody>
          <a:bodyPr/>
          <a:p>
            <a:fld id="{143AB016-2D7F-41CE-885A-BE1C0D3F550F}" type="slidenum">
              <a:t>‹#›</a:t>
            </a:fld>
          </a:p>
        </p:txBody>
      </p:sp>
      <p:sp>
        <p:nvSpPr>
          <p:cNvPr id="1048737" name="PlaceHolder 4"/>
          <p:cNvSpPr>
            <a:spLocks noGrp="1"/>
          </p:cNvSpPr>
          <p:nvPr>
            <p:ph type="dt" idx="1"/>
          </p:nvPr>
        </p:nvSpPr>
        <p:spPr/>
        <p:txBody>
          <a:body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87" name=""/>
        <p:cNvGrpSpPr/>
        <p:nvPr/>
      </p:nvGrpSpPr>
      <p:grpSpPr>
        <a:xfrm>
          <a:off x="0" y="0"/>
          <a:ext cx="0" cy="0"/>
          <a:chOff x="0" y="0"/>
          <a:chExt cx="0" cy="0"/>
        </a:xfrm>
      </p:grpSpPr>
      <p:sp>
        <p:nvSpPr>
          <p:cNvPr id="104868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89" name="PlaceHolder 2"/>
          <p:cNvSpPr>
            <a:spLocks noGrp="1"/>
          </p:cNvSpPr>
          <p:nvPr>
            <p:ph type="ftr" idx="2"/>
          </p:nvPr>
        </p:nvSpPr>
        <p:spPr/>
        <p:txBody>
          <a:bodyPr/>
          <a:p>
            <a:r>
              <a:t>Footer</a:t>
            </a:r>
          </a:p>
        </p:txBody>
      </p:sp>
      <p:sp>
        <p:nvSpPr>
          <p:cNvPr id="1048690" name="PlaceHolder 3"/>
          <p:cNvSpPr>
            <a:spLocks noGrp="1"/>
          </p:cNvSpPr>
          <p:nvPr>
            <p:ph type="sldNum" idx="3"/>
          </p:nvPr>
        </p:nvSpPr>
        <p:spPr/>
        <p:txBody>
          <a:bodyPr/>
          <a:p>
            <a:fld id="{9A6851D0-D974-456A-95C9-1B80C8CEE6B9}" type="slidenum">
              <a:t>‹#›</a:t>
            </a:fld>
          </a:p>
        </p:txBody>
      </p:sp>
      <p:sp>
        <p:nvSpPr>
          <p:cNvPr id="1048691" name="PlaceHolder 4"/>
          <p:cNvSpPr>
            <a:spLocks noGrp="1"/>
          </p:cNvSpPr>
          <p:nvPr>
            <p:ph type="dt" idx="1"/>
          </p:nvPr>
        </p:nvSpPr>
        <p:spPr/>
        <p:txBody>
          <a:body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5" name=""/>
        <p:cNvGrpSpPr/>
        <p:nvPr/>
      </p:nvGrpSpPr>
      <p:grpSpPr>
        <a:xfrm>
          <a:off x="0" y="0"/>
          <a:ext cx="0" cy="0"/>
          <a:chOff x="0" y="0"/>
          <a:chExt cx="0" cy="0"/>
        </a:xfrm>
      </p:grpSpPr>
      <p:sp>
        <p:nvSpPr>
          <p:cNvPr id="104873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2" name="PlaceHolder 5"/>
          <p:cNvSpPr>
            <a:spLocks noGrp="1"/>
          </p:cNvSpPr>
          <p:nvPr>
            <p:ph type="ftr" idx="2"/>
          </p:nvPr>
        </p:nvSpPr>
        <p:spPr/>
        <p:txBody>
          <a:bodyPr/>
          <a:p>
            <a:r>
              <a:t>Footer</a:t>
            </a:r>
          </a:p>
        </p:txBody>
      </p:sp>
      <p:sp>
        <p:nvSpPr>
          <p:cNvPr id="1048743" name="PlaceHolder 6"/>
          <p:cNvSpPr>
            <a:spLocks noGrp="1"/>
          </p:cNvSpPr>
          <p:nvPr>
            <p:ph type="sldNum" idx="3"/>
          </p:nvPr>
        </p:nvSpPr>
        <p:spPr/>
        <p:txBody>
          <a:bodyPr/>
          <a:p>
            <a:fld id="{CCF3D27E-AEE8-4D64-8604-AC4E4FC569FC}" type="slidenum">
              <a:t>‹#›</a:t>
            </a:fld>
          </a:p>
        </p:txBody>
      </p:sp>
      <p:sp>
        <p:nvSpPr>
          <p:cNvPr id="1048744" name="PlaceHolder 7"/>
          <p:cNvSpPr>
            <a:spLocks noGrp="1"/>
          </p:cNvSpPr>
          <p:nvPr>
            <p:ph type="dt" idx="1"/>
          </p:nvPr>
        </p:nvSpPr>
        <p:spPr/>
        <p:txBody>
          <a:body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96" name=""/>
        <p:cNvGrpSpPr/>
        <p:nvPr/>
      </p:nvGrpSpPr>
      <p:grpSpPr>
        <a:xfrm>
          <a:off x="0" y="0"/>
          <a:ext cx="0" cy="0"/>
          <a:chOff x="0" y="0"/>
          <a:chExt cx="0" cy="0"/>
        </a:xfrm>
      </p:grpSpPr>
      <p:sp>
        <p:nvSpPr>
          <p:cNvPr id="104874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46"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7"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8"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9" name="PlaceHolder 5"/>
          <p:cNvSpPr>
            <a:spLocks noGrp="1"/>
          </p:cNvSpPr>
          <p:nvPr>
            <p:ph type="ftr" idx="2"/>
          </p:nvPr>
        </p:nvSpPr>
        <p:spPr/>
        <p:txBody>
          <a:bodyPr/>
          <a:p>
            <a:r>
              <a:t>Footer</a:t>
            </a:r>
          </a:p>
        </p:txBody>
      </p:sp>
      <p:sp>
        <p:nvSpPr>
          <p:cNvPr id="1048750" name="PlaceHolder 6"/>
          <p:cNvSpPr>
            <a:spLocks noGrp="1"/>
          </p:cNvSpPr>
          <p:nvPr>
            <p:ph type="sldNum" idx="3"/>
          </p:nvPr>
        </p:nvSpPr>
        <p:spPr/>
        <p:txBody>
          <a:bodyPr/>
          <a:p>
            <a:fld id="{52BB25C9-1BF6-44E3-8AAF-02901AAFBAF4}" type="slidenum">
              <a:t>‹#›</a:t>
            </a:fld>
          </a:p>
        </p:txBody>
      </p:sp>
      <p:sp>
        <p:nvSpPr>
          <p:cNvPr id="1048751" name="PlaceHolder 7"/>
          <p:cNvSpPr>
            <a:spLocks noGrp="1"/>
          </p:cNvSpPr>
          <p:nvPr>
            <p:ph type="dt" idx="1"/>
          </p:nvPr>
        </p:nvSpPr>
        <p:spPr/>
        <p:txBody>
          <a:body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90" name=""/>
        <p:cNvGrpSpPr/>
        <p:nvPr/>
      </p:nvGrpSpPr>
      <p:grpSpPr>
        <a:xfrm>
          <a:off x="0" y="0"/>
          <a:ext cx="0" cy="0"/>
          <a:chOff x="0" y="0"/>
          <a:chExt cx="0" cy="0"/>
        </a:xfrm>
      </p:grpSpPr>
      <p:sp>
        <p:nvSpPr>
          <p:cNvPr id="10487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1"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2"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3"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4" name="PlaceHolder 5"/>
          <p:cNvSpPr>
            <a:spLocks noGrp="1"/>
          </p:cNvSpPr>
          <p:nvPr>
            <p:ph type="ftr" idx="2"/>
          </p:nvPr>
        </p:nvSpPr>
        <p:spPr/>
        <p:txBody>
          <a:bodyPr/>
          <a:p>
            <a:r>
              <a:t>Footer</a:t>
            </a:r>
          </a:p>
        </p:txBody>
      </p:sp>
      <p:sp>
        <p:nvSpPr>
          <p:cNvPr id="1048715" name="PlaceHolder 6"/>
          <p:cNvSpPr>
            <a:spLocks noGrp="1"/>
          </p:cNvSpPr>
          <p:nvPr>
            <p:ph type="sldNum" idx="3"/>
          </p:nvPr>
        </p:nvSpPr>
        <p:spPr/>
        <p:txBody>
          <a:bodyPr/>
          <a:p>
            <a:fld id="{F85832E2-9CBF-4859-B513-3A840101B5FC}" type="slidenum">
              <a:t>‹#›</a:t>
            </a:fld>
          </a:p>
        </p:txBody>
      </p:sp>
      <p:sp>
        <p:nvSpPr>
          <p:cNvPr id="1048716" name="PlaceHolder 7"/>
          <p:cNvSpPr>
            <a:spLocks noGrp="1"/>
          </p:cNvSpPr>
          <p:nvPr>
            <p:ph type="dt" idx="1"/>
          </p:nvPr>
        </p:nvSpPr>
        <p:spPr/>
        <p:txBody>
          <a:body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image" Target="../media/image1.png"/><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image" Target="../media/image1.png"/><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3" name=""/>
        <p:cNvGrpSpPr/>
        <p:nvPr/>
      </p:nvGrpSpPr>
      <p:grpSpPr>
        <a:xfrm>
          <a:off x="0" y="0"/>
          <a:ext cx="0" cy="0"/>
          <a:chOff x="0" y="0"/>
          <a:chExt cx="0" cy="0"/>
        </a:xfrm>
      </p:grpSpPr>
      <p:sp>
        <p:nvSpPr>
          <p:cNvPr id="1048576"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7"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8"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2"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79" name="Rectangle 6"/>
          <p:cNvSpPr/>
          <p:nvPr/>
        </p:nvSpPr>
        <p:spPr>
          <a:xfrm>
            <a:off x="446400" y="3085920"/>
            <a:ext cx="11298600" cy="333792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80" name="PlaceHolder 1"/>
          <p:cNvSpPr>
            <a:spLocks noGrp="1"/>
          </p:cNvSpPr>
          <p:nvPr>
            <p:ph type="title"/>
          </p:nvPr>
        </p:nvSpPr>
        <p:spPr>
          <a:xfrm>
            <a:off x="581040" y="1020600"/>
            <a:ext cx="10993320" cy="1474560"/>
          </a:xfrm>
          <a:prstGeom prst="rect"/>
          <a:noFill/>
          <a:ln w="0">
            <a:noFill/>
          </a:ln>
        </p:spPr>
        <p:txBody>
          <a:bodyPr anchor="b">
            <a:normAutofit/>
          </a:bodyPr>
          <a:p>
            <a:pPr indent="0">
              <a:lnSpc>
                <a:spcPct val="100000"/>
              </a:lnSpc>
              <a:buNone/>
            </a:pPr>
            <a:r>
              <a:rPr b="0" cap="all" sz="3600" lang="en-US" spc="-1" strike="noStrike">
                <a:solidFill>
                  <a:srgbClr val="404040"/>
                </a:solidFill>
                <a:latin typeface="Franklin Gothic Demi"/>
              </a:rPr>
              <a:t>Click to edit Master title style</a:t>
            </a:r>
            <a:endParaRPr b="0" sz="3600" lang="en-US" spc="-1" strike="noStrike">
              <a:solidFill>
                <a:srgbClr val="000000"/>
              </a:solidFill>
              <a:latin typeface="Franklin Gothic Book"/>
            </a:endParaRPr>
          </a:p>
        </p:txBody>
      </p:sp>
      <p:sp>
        <p:nvSpPr>
          <p:cNvPr id="1048581" name="PlaceHolder 2"/>
          <p:cNvSpPr>
            <a:spLocks noGrp="1"/>
          </p:cNvSpPr>
          <p:nvPr>
            <p:ph type="dt" idx="1"/>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582" name="PlaceHolder 3"/>
          <p:cNvSpPr>
            <a:spLocks noGrp="1"/>
          </p:cNvSpPr>
          <p:nvPr>
            <p:ph type="ftr" idx="2"/>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583" name="PlaceHolder 4"/>
          <p:cNvSpPr>
            <a:spLocks noGrp="1"/>
          </p:cNvSpPr>
          <p:nvPr>
            <p:ph type="sldNum" idx="3"/>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A2567467-B459-413A-87D9-5BBE4EBFFC04}"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584"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3" name=""/>
        <p:cNvGrpSpPr/>
        <p:nvPr/>
      </p:nvGrpSpPr>
      <p:grpSpPr>
        <a:xfrm>
          <a:off x="0" y="0"/>
          <a:ext cx="0" cy="0"/>
          <a:chOff x="0" y="0"/>
          <a:chExt cx="0" cy="0"/>
        </a:xfrm>
      </p:grpSpPr>
      <p:sp>
        <p:nvSpPr>
          <p:cNvPr id="1048593"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4"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5"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3"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9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597" name="PlaceHolder 2"/>
          <p:cNvSpPr>
            <a:spLocks noGrp="1"/>
          </p:cNvSpPr>
          <p:nvPr>
            <p:ph type="body"/>
          </p:nvPr>
        </p:nvSpPr>
        <p:spPr>
          <a:xfrm>
            <a:off x="581040" y="1302120"/>
            <a:ext cx="11029320" cy="4672800"/>
          </a:xfrm>
          <a:prstGeom prst="rect"/>
          <a:noFill/>
          <a:ln w="0">
            <a:noFill/>
          </a:ln>
        </p:spPr>
        <p:txBody>
          <a:bodyPr anchor="ctr">
            <a:noAutofit/>
          </a:bodyPr>
          <a:p>
            <a:pPr indent="-306000" marL="306000">
              <a:lnSpc>
                <a:spcPct val="110000"/>
              </a:lnSpc>
              <a:spcBef>
                <a:spcPts val="340"/>
              </a:spcBef>
              <a:spcAft>
                <a:spcPts val="601"/>
              </a:spcAft>
              <a:buClr>
                <a:srgbClr val="1CADE4"/>
              </a:buClr>
              <a:buSzPct val="92000"/>
              <a:buFont typeface="Wingdings 2" charset="2"/>
              <a:buChar char=""/>
            </a:pPr>
            <a:r>
              <a:rPr b="0" sz="1700" lang="en-US" spc="-1" strike="noStrike">
                <a:solidFill>
                  <a:srgbClr val="404040"/>
                </a:solidFill>
                <a:latin typeface="Franklin Gothic Book"/>
              </a:rPr>
              <a:t>Click to edit Master text styles</a:t>
            </a:r>
          </a:p>
          <a:p>
            <a:pPr indent="-306000" lvl="1" marL="630000">
              <a:lnSpc>
                <a:spcPct val="100000"/>
              </a:lnSpc>
              <a:spcBef>
                <a:spcPts val="281"/>
              </a:spcBef>
              <a:spcAft>
                <a:spcPts val="601"/>
              </a:spcAft>
              <a:buClr>
                <a:srgbClr val="1CADE4"/>
              </a:buClr>
              <a:buSzPct val="92000"/>
              <a:buFont typeface="Wingdings 2" charset="2"/>
              <a:buChar char=""/>
            </a:pPr>
            <a:r>
              <a:rPr b="0" sz="1400" lang="en-US" spc="-1" strike="noStrike">
                <a:solidFill>
                  <a:srgbClr val="404040"/>
                </a:solidFill>
                <a:latin typeface="Franklin Gothic Book"/>
              </a:rPr>
              <a:t>Second level</a:t>
            </a:r>
          </a:p>
          <a:p>
            <a:pPr indent="-270000" lvl="2" marL="900000">
              <a:lnSpc>
                <a:spcPct val="100000"/>
              </a:lnSpc>
              <a:spcBef>
                <a:spcPts val="261"/>
              </a:spcBef>
              <a:spcAft>
                <a:spcPts val="601"/>
              </a:spcAft>
              <a:buClr>
                <a:srgbClr val="1CADE4"/>
              </a:buClr>
              <a:buSzPct val="92000"/>
              <a:buFont typeface="Wingdings 2" charset="2"/>
              <a:buChar char=""/>
            </a:pPr>
            <a:r>
              <a:rPr b="0" sz="1300" lang="en-US" spc="-1" strike="noStrike">
                <a:solidFill>
                  <a:srgbClr val="404040"/>
                </a:solidFill>
                <a:latin typeface="Franklin Gothic Book"/>
              </a:rPr>
              <a:t>Third level</a:t>
            </a:r>
          </a:p>
          <a:p>
            <a:pPr indent="-234000" lvl="3" marL="124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Fourth level</a:t>
            </a:r>
          </a:p>
          <a:p>
            <a:pPr indent="-234000" lvl="4" marL="160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Fifth level</a:t>
            </a:r>
          </a:p>
        </p:txBody>
      </p:sp>
      <p:sp>
        <p:nvSpPr>
          <p:cNvPr id="1048598" name="PlaceHolder 3"/>
          <p:cNvSpPr>
            <a:spLocks noGrp="1"/>
          </p:cNvSpPr>
          <p:nvPr>
            <p:ph type="dt" idx="4"/>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0" name=""/>
        <p:cNvGrpSpPr/>
        <p:nvPr/>
      </p:nvGrpSpPr>
      <p:grpSpPr>
        <a:xfrm>
          <a:off x="0" y="0"/>
          <a:ext cx="0" cy="0"/>
          <a:chOff x="0" y="0"/>
          <a:chExt cx="0" cy="0"/>
        </a:xfrm>
      </p:grpSpPr>
      <p:sp>
        <p:nvSpPr>
          <p:cNvPr id="1048625"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6"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7"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4"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628" name="PlaceHolder 1"/>
          <p:cNvSpPr>
            <a:spLocks noGrp="1"/>
          </p:cNvSpPr>
          <p:nvPr>
            <p:ph type="title"/>
          </p:nvPr>
        </p:nvSpPr>
        <p:spPr>
          <a:xfrm>
            <a:off x="576000" y="729720"/>
            <a:ext cx="11029320" cy="59184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629" name="PlaceHolder 2"/>
          <p:cNvSpPr>
            <a:spLocks noGrp="1"/>
          </p:cNvSpPr>
          <p:nvPr>
            <p:ph type="dt" idx="5"/>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630" name="PlaceHolder 3"/>
          <p:cNvSpPr>
            <a:spLocks noGrp="1"/>
          </p:cNvSpPr>
          <p:nvPr>
            <p:ph type="ftr" idx="6"/>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631" name="PlaceHolder 4"/>
          <p:cNvSpPr>
            <a:spLocks noGrp="1"/>
          </p:cNvSpPr>
          <p:nvPr>
            <p:ph type="sldNum" idx="7"/>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6EF201A6-86F6-4098-A823-1AFAC47E82DF}"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632"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0" name="PlaceHolder 1"/>
          <p:cNvSpPr>
            <a:spLocks noGrp="1"/>
          </p:cNvSpPr>
          <p:nvPr>
            <p:ph type="title"/>
          </p:nvPr>
        </p:nvSpPr>
        <p:spPr>
          <a:xfrm>
            <a:off x="1359000" y="1821600"/>
            <a:ext cx="9143640" cy="977400"/>
          </a:xfrm>
          <a:prstGeom prst="rect"/>
          <a:noFill/>
          <a:ln w="0">
            <a:noFill/>
          </a:ln>
        </p:spPr>
        <p:txBody>
          <a:bodyPr anchor="b">
            <a:noAutofit/>
          </a:bodyPr>
          <a:p>
            <a:pPr algn="ctr" indent="0">
              <a:lnSpc>
                <a:spcPct val="100000"/>
              </a:lnSpc>
              <a:buNone/>
            </a:pPr>
            <a:r>
              <a:rPr b="1" cap="all" sz="3600" lang="en-US" spc="-1" strike="noStrike">
                <a:solidFill>
                  <a:schemeClr val="accent1"/>
                </a:solidFill>
                <a:latin typeface="Arial"/>
              </a:rPr>
              <a:t>Fandango movie ratings analysis</a:t>
            </a:r>
            <a:endParaRPr b="0" sz="3600" lang="en-US" spc="-1" strike="noStrike">
              <a:solidFill>
                <a:srgbClr val="000000"/>
              </a:solidFill>
              <a:latin typeface="Franklin Gothic Book"/>
            </a:endParaRPr>
          </a:p>
        </p:txBody>
      </p:sp>
      <p:sp>
        <p:nvSpPr>
          <p:cNvPr id="1048591" name="TextBox 2"/>
          <p:cNvSpPr/>
          <p:nvPr/>
        </p:nvSpPr>
        <p:spPr>
          <a:xfrm>
            <a:off x="-329760" y="1034280"/>
            <a:ext cx="12726360" cy="57852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gn="ctr">
              <a:lnSpc>
                <a:spcPct val="100000"/>
              </a:lnSpc>
            </a:pPr>
            <a:r>
              <a:rPr b="1" sz="3200" lang="en-US" spc="-1" strike="noStrike">
                <a:solidFill>
                  <a:schemeClr val="accent1">
                    <a:lumMod val="75000"/>
                  </a:schemeClr>
                </a:solidFill>
                <a:latin typeface="Arial"/>
              </a:rPr>
              <a:t>CAPSTONE PROJECT</a:t>
            </a:r>
            <a:endParaRPr b="0" sz="3200" lang="en-IN" spc="-1" strike="noStrike">
              <a:solidFill>
                <a:srgbClr val="000000"/>
              </a:solidFill>
              <a:latin typeface="Arial"/>
            </a:endParaRPr>
          </a:p>
        </p:txBody>
      </p:sp>
      <p:sp>
        <p:nvSpPr>
          <p:cNvPr id="1048592" name="TextBox 3"/>
          <p:cNvSpPr/>
          <p:nvPr/>
        </p:nvSpPr>
        <p:spPr>
          <a:xfrm>
            <a:off x="3117600" y="4586400"/>
            <a:ext cx="7979760" cy="161568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nSpc>
                <a:spcPct val="100000"/>
              </a:lnSpc>
            </a:pPr>
            <a:r>
              <a:rPr b="1" dirty="0" sz="2000" lang="en-US" spc="-1" strike="noStrike">
                <a:solidFill>
                  <a:schemeClr val="accent1">
                    <a:lumMod val="20000"/>
                    <a:lumOff val="80000"/>
                  </a:schemeClr>
                </a:solidFill>
                <a:latin typeface="Arial"/>
              </a:rPr>
              <a:t>Presented By:</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Student name – </a:t>
            </a:r>
            <a:r>
              <a:rPr b="1" dirty="0" sz="2000" lang="en-US" spc="-1" err="1" strike="noStrike">
                <a:solidFill>
                  <a:schemeClr val="accent1">
                    <a:lumMod val="20000"/>
                    <a:lumOff val="80000"/>
                  </a:schemeClr>
                </a:solidFill>
                <a:latin typeface="Arial"/>
              </a:rPr>
              <a:t>R</a:t>
            </a:r>
            <a:r>
              <a:rPr b="1" dirty="0" sz="2000" lang="en-US" spc="-1" err="1" strike="noStrike">
                <a:solidFill>
                  <a:schemeClr val="accent1">
                    <a:lumMod val="20000"/>
                    <a:lumOff val="80000"/>
                  </a:schemeClr>
                </a:solidFill>
                <a:latin typeface="Arial"/>
              </a:rPr>
              <a:t>.</a:t>
            </a:r>
            <a:r>
              <a:rPr b="1" dirty="0" sz="2000" lang="en-US" spc="-1" err="1" strike="noStrike">
                <a:solidFill>
                  <a:schemeClr val="accent1">
                    <a:lumMod val="20000"/>
                    <a:lumOff val="80000"/>
                  </a:schemeClr>
                </a:solidFill>
                <a:latin typeface="Arial"/>
              </a:rPr>
              <a:t>S</a:t>
            </a:r>
            <a:r>
              <a:rPr b="1" dirty="0" sz="2000" lang="en-US" spc="-1" err="1" strike="noStrike">
                <a:solidFill>
                  <a:schemeClr val="accent1">
                    <a:lumMod val="20000"/>
                    <a:lumOff val="80000"/>
                  </a:schemeClr>
                </a:solidFill>
                <a:latin typeface="Arial"/>
              </a:rPr>
              <a:t>u</a:t>
            </a:r>
            <a:r>
              <a:rPr b="1" dirty="0" sz="2000" lang="en-US" spc="-1" err="1" strike="noStrike">
                <a:solidFill>
                  <a:schemeClr val="accent1">
                    <a:lumMod val="20000"/>
                    <a:lumOff val="80000"/>
                  </a:schemeClr>
                </a:solidFill>
                <a:latin typeface="Arial"/>
              </a:rPr>
              <a:t>t</a:t>
            </a:r>
            <a:r>
              <a:rPr b="1" dirty="0" sz="2000" lang="en-US" spc="-1" err="1" strike="noStrike">
                <a:solidFill>
                  <a:schemeClr val="accent1">
                    <a:lumMod val="20000"/>
                    <a:lumOff val="80000"/>
                  </a:schemeClr>
                </a:solidFill>
                <a:latin typeface="Arial"/>
              </a:rPr>
              <a:t>h</a:t>
            </a:r>
            <a:r>
              <a:rPr b="1" dirty="0" sz="2000" lang="en-US" spc="-1" err="1" strike="noStrike">
                <a:solidFill>
                  <a:schemeClr val="accent1">
                    <a:lumMod val="20000"/>
                    <a:lumOff val="80000"/>
                  </a:schemeClr>
                </a:solidFill>
                <a:latin typeface="Arial"/>
              </a:rPr>
              <a:t>a</a:t>
            </a:r>
            <a:r>
              <a:rPr b="1" dirty="0" sz="2000" lang="en-US" spc="-1" err="1" strike="noStrike">
                <a:solidFill>
                  <a:schemeClr val="accent1">
                    <a:lumMod val="20000"/>
                    <a:lumOff val="80000"/>
                  </a:schemeClr>
                </a:solidFill>
                <a:latin typeface="Arial"/>
              </a:rPr>
              <a:t>k</a:t>
            </a:r>
            <a:r>
              <a:rPr b="1" dirty="0" sz="2000" lang="en-US" spc="-1" err="1" strike="noStrike">
                <a:solidFill>
                  <a:schemeClr val="accent1">
                    <a:lumMod val="20000"/>
                    <a:lumOff val="80000"/>
                  </a:schemeClr>
                </a:solidFill>
                <a:latin typeface="Arial"/>
              </a:rPr>
              <a:t>a</a:t>
            </a:r>
            <a:r>
              <a:rPr b="1" dirty="0" sz="2000" lang="en-US" spc="-1" err="1" strike="noStrike">
                <a:solidFill>
                  <a:schemeClr val="accent1">
                    <a:lumMod val="20000"/>
                    <a:lumOff val="80000"/>
                  </a:schemeClr>
                </a:solidFill>
                <a:latin typeface="Arial"/>
              </a:rPr>
              <a:t>r</a:t>
            </a:r>
            <a:r>
              <a:rPr b="1" dirty="0" sz="2000" lang="en-US" spc="-1" err="1" strike="noStrike">
                <a:solidFill>
                  <a:schemeClr val="accent1">
                    <a:lumMod val="20000"/>
                    <a:lumOff val="80000"/>
                  </a:schemeClr>
                </a:solidFill>
                <a:latin typeface="Arial"/>
              </a:rPr>
              <a:t> </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College name - JP College of Engineering</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Department    -  </a:t>
            </a:r>
            <a:r>
              <a:rPr b="1" dirty="0" sz="2000" lang="en-US" spc="-1" strike="noStrike">
                <a:solidFill>
                  <a:schemeClr val="accent1">
                    <a:lumMod val="20000"/>
                    <a:lumOff val="80000"/>
                  </a:schemeClr>
                </a:solidFill>
                <a:latin typeface="Arial"/>
              </a:rPr>
              <a:t>M</a:t>
            </a:r>
            <a:r>
              <a:rPr b="1" dirty="0" sz="2000" lang="en-US" spc="-1" strike="noStrike">
                <a:solidFill>
                  <a:schemeClr val="accent1">
                    <a:lumMod val="20000"/>
                    <a:lumOff val="80000"/>
                  </a:schemeClr>
                </a:solidFill>
                <a:latin typeface="Arial"/>
              </a:rPr>
              <a:t>e</a:t>
            </a:r>
            <a:r>
              <a:rPr b="1" dirty="0" sz="2000" lang="en-US" spc="-1" strike="noStrike">
                <a:solidFill>
                  <a:schemeClr val="accent1">
                    <a:lumMod val="20000"/>
                    <a:lumOff val="80000"/>
                  </a:schemeClr>
                </a:solidFill>
                <a:latin typeface="Arial"/>
              </a:rPr>
              <a:t>c</a:t>
            </a:r>
            <a:r>
              <a:rPr b="1" dirty="0" sz="2000" lang="en-US" spc="-1" strike="noStrike">
                <a:solidFill>
                  <a:schemeClr val="accent1">
                    <a:lumMod val="20000"/>
                    <a:lumOff val="80000"/>
                  </a:schemeClr>
                </a:solidFill>
                <a:latin typeface="Arial"/>
              </a:rPr>
              <a:t>h</a:t>
            </a:r>
            <a:r>
              <a:rPr b="1" dirty="0" sz="2000" lang="en-US" spc="-1" strike="noStrike">
                <a:solidFill>
                  <a:schemeClr val="accent1">
                    <a:lumMod val="20000"/>
                    <a:lumOff val="80000"/>
                  </a:schemeClr>
                </a:solidFill>
                <a:latin typeface="Arial"/>
              </a:rPr>
              <a:t>a</a:t>
            </a:r>
            <a:r>
              <a:rPr b="1" dirty="0" sz="2000" lang="en-US" spc="-1" strike="noStrike">
                <a:solidFill>
                  <a:schemeClr val="accent1">
                    <a:lumMod val="20000"/>
                    <a:lumOff val="80000"/>
                  </a:schemeClr>
                </a:solidFill>
                <a:latin typeface="Arial"/>
              </a:rPr>
              <a:t>n</a:t>
            </a:r>
            <a:r>
              <a:rPr b="1" dirty="0" sz="2000" lang="en-US" spc="-1" strike="noStrike">
                <a:solidFill>
                  <a:schemeClr val="accent1">
                    <a:lumMod val="20000"/>
                    <a:lumOff val="80000"/>
                  </a:schemeClr>
                </a:solidFill>
                <a:latin typeface="Arial"/>
              </a:rPr>
              <a:t>ical </a:t>
            </a:r>
            <a:r>
              <a:rPr b="1" dirty="0" sz="2000" lang="en-US" spc="-1" strike="noStrike">
                <a:solidFill>
                  <a:schemeClr val="accent1">
                    <a:lumMod val="20000"/>
                    <a:lumOff val="80000"/>
                  </a:schemeClr>
                </a:solidFill>
                <a:latin typeface="Arial"/>
              </a:rPr>
              <a:t> Engineering</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err="1" strike="noStrike">
                <a:solidFill>
                  <a:schemeClr val="accent1">
                    <a:lumMod val="20000"/>
                    <a:lumOff val="80000"/>
                  </a:schemeClr>
                </a:solidFill>
                <a:latin typeface="Arial"/>
              </a:rPr>
              <a:t>Reg</a:t>
            </a:r>
            <a:r>
              <a:rPr b="1" dirty="0" sz="2000" lang="en-US" spc="-1" strike="noStrike">
                <a:solidFill>
                  <a:schemeClr val="accent1">
                    <a:lumMod val="20000"/>
                    <a:lumOff val="80000"/>
                  </a:schemeClr>
                </a:solidFill>
                <a:latin typeface="Arial"/>
              </a:rPr>
              <a:t> no            -  951221</a:t>
            </a:r>
            <a:r>
              <a:rPr b="1" dirty="0" sz="2000" lang="en-US" spc="-1" strike="noStrike">
                <a:solidFill>
                  <a:schemeClr val="accent1">
                    <a:lumMod val="20000"/>
                    <a:lumOff val="80000"/>
                  </a:schemeClr>
                </a:solidFill>
                <a:latin typeface="Arial"/>
              </a:rPr>
              <a:t>1</a:t>
            </a:r>
            <a:r>
              <a:rPr b="1" dirty="0" sz="2000" lang="en-US" spc="-1" strike="noStrike">
                <a:solidFill>
                  <a:schemeClr val="accent1">
                    <a:lumMod val="20000"/>
                    <a:lumOff val="80000"/>
                  </a:schemeClr>
                </a:solidFill>
                <a:latin typeface="Arial"/>
              </a:rPr>
              <a:t>1</a:t>
            </a:r>
            <a:r>
              <a:rPr b="1" dirty="0" sz="2000" lang="en-US" spc="-1" strike="noStrike">
                <a:solidFill>
                  <a:schemeClr val="accent1">
                    <a:lumMod val="20000"/>
                    <a:lumOff val="80000"/>
                  </a:schemeClr>
                </a:solidFill>
                <a:latin typeface="Arial"/>
              </a:rPr>
              <a:t>4</a:t>
            </a:r>
            <a:r>
              <a:rPr b="1" dirty="0" sz="2000" lang="en-US" spc="-1" strike="noStrike">
                <a:solidFill>
                  <a:schemeClr val="accent1">
                    <a:lumMod val="20000"/>
                    <a:lumOff val="80000"/>
                  </a:schemeClr>
                </a:solidFill>
                <a:latin typeface="Arial"/>
              </a:rPr>
              <a:t>0</a:t>
            </a:r>
            <a:r>
              <a:rPr b="1" dirty="0" sz="2000" lang="en-US" spc="-1" strike="noStrike">
                <a:solidFill>
                  <a:schemeClr val="accent1">
                    <a:lumMod val="20000"/>
                    <a:lumOff val="80000"/>
                  </a:schemeClr>
                </a:solidFill>
                <a:latin typeface="Arial"/>
              </a:rPr>
              <a:t>2</a:t>
            </a:r>
            <a:r>
              <a:rPr b="1" dirty="0" sz="2000" lang="en-US" spc="-1" strike="noStrike">
                <a:solidFill>
                  <a:schemeClr val="accent1">
                    <a:lumMod val="20000"/>
                    <a:lumOff val="80000"/>
                  </a:schemeClr>
                </a:solidFill>
                <a:latin typeface="Arial"/>
              </a:rPr>
              <a:t>0</a:t>
            </a:r>
            <a:endParaRPr b="0" dirty="0" sz="2000" lang="en-IN" spc="-1" strike="noStrike">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7"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0" sz="1700" lang="en-US" spc="-1" strike="noStrike">
                <a:solidFill>
                  <a:srgbClr val="404040"/>
                </a:solidFill>
                <a:latin typeface="Franklin Gothic Book"/>
              </a:rPr>
              <a:t>                                                                      </a:t>
            </a:r>
            <a:r>
              <a:rPr b="1" sz="1700" lang="en-US" spc="-1" strike="noStrike">
                <a:solidFill>
                  <a:srgbClr val="404040"/>
                </a:solidFill>
                <a:latin typeface="Times New Roman"/>
              </a:rPr>
              <a:t>Prediction Process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New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Collect new data or use existing data to make predictions.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Preprocessing:</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Apply the same data preprocessing steps to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Model Inference: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Use the trained model to make predictions on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Results Interpretation: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Interpret the model’s predictions in the context of the problem at hand.</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8" name="PlaceHolder 1"/>
          <p:cNvSpPr>
            <a:spLocks noGrp="1"/>
          </p:cNvSpPr>
          <p:nvPr>
            <p:ph type="title"/>
          </p:nvPr>
        </p:nvSpPr>
        <p:spPr>
          <a:xfrm>
            <a:off x="581040" y="702000"/>
            <a:ext cx="11029320" cy="529920"/>
          </a:xfrm>
          <a:prstGeom prst="rect"/>
          <a:noFill/>
          <a:ln w="0">
            <a:noFill/>
          </a:ln>
        </p:spPr>
        <p:txBody>
          <a:bodyPr anchor="b">
            <a:normAutofit/>
          </a:bodyPr>
          <a:p>
            <a:pPr indent="0">
              <a:lnSpc>
                <a:spcPct val="100000"/>
              </a:lnSpc>
              <a:buNone/>
            </a:pPr>
            <a:r>
              <a:rPr b="1" cap="all" sz="4400" lang="en-US" spc="-1" strike="noStrike">
                <a:solidFill>
                  <a:schemeClr val="accent1"/>
                </a:solidFill>
                <a:latin typeface="Arial"/>
                <a:ea typeface="Franklin Gothic Demi"/>
              </a:rPr>
              <a:t>Result</a:t>
            </a:r>
            <a:endParaRPr b="0" sz="4400" lang="en-US" spc="-1" strike="noStrike">
              <a:solidFill>
                <a:srgbClr val="000000"/>
              </a:solidFill>
              <a:latin typeface="Franklin Gothic Book"/>
            </a:endParaRPr>
          </a:p>
        </p:txBody>
      </p:sp>
      <p:graphicFrame>
        <p:nvGraphicFramePr>
          <p:cNvPr id="4194304" name="Diagram1"/>
          <p:cNvGraphicFramePr>
            <a:graphicFrameLocks/>
          </p:cNvGraphicFramePr>
          <p:nvPr/>
        </p:nvGraphicFramePr>
        <p:xfrm>
          <a:off x="581040" y="1301760"/>
          <a:ext cx="11029680" cy="467316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9" name="PlaceHolder 1"/>
          <p:cNvSpPr>
            <a:spLocks noGrp="1"/>
          </p:cNvSpPr>
          <p:nvPr>
            <p:ph type="title"/>
          </p:nvPr>
        </p:nvSpPr>
        <p:spPr>
          <a:xfrm>
            <a:off x="581040" y="702000"/>
            <a:ext cx="11029320" cy="529920"/>
          </a:xfrm>
          <a:prstGeom prst="rect"/>
          <a:noFill/>
          <a:ln w="0">
            <a:noFill/>
          </a:ln>
        </p:spPr>
        <p:txBody>
          <a:bodyPr anchor="b">
            <a:normAutofit/>
          </a:bodyPr>
          <a:p>
            <a:pPr indent="0">
              <a:lnSpc>
                <a:spcPct val="100000"/>
              </a:lnSpc>
              <a:buNone/>
            </a:pPr>
            <a:r>
              <a:rPr b="1" cap="all" sz="4400" lang="en-US" spc="-1" strike="noStrike">
                <a:solidFill>
                  <a:schemeClr val="accent1"/>
                </a:solidFill>
                <a:latin typeface="Arial"/>
                <a:ea typeface="Franklin Gothic Demi"/>
              </a:rPr>
              <a:t>Conclusion</a:t>
            </a:r>
            <a:endParaRPr b="0" sz="4400" lang="en-US" spc="-1" strike="noStrike">
              <a:solidFill>
                <a:srgbClr val="000000"/>
              </a:solidFill>
              <a:latin typeface="Franklin Gothic Book"/>
            </a:endParaRPr>
          </a:p>
        </p:txBody>
      </p:sp>
      <p:sp>
        <p:nvSpPr>
          <p:cNvPr id="1048620"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Wingdings 2" charset="2"/>
              <a:buChar char=""/>
            </a:pPr>
            <a:r>
              <a:rPr b="0" sz="1600" lang="en-IN" spc="-1" strike="noStrike">
                <a:solidFill>
                  <a:srgbClr val="404040"/>
                </a:solidFill>
                <a:latin typeface="Times New Roman"/>
              </a:rPr>
              <a:t>In conclusion, our proposed solution harnesses the power of advanced machine learning algorithms to transform the movie rating process into a dynamic and optimized experience. By metriculously analysing extensive historical movie rating data, we unlock patterns and correlations that are pivotal in addressing key challenges faced by people. </a:t>
            </a:r>
            <a:endParaRPr b="0" sz="1600" lang="en-US" spc="-1" strike="noStrike">
              <a:solidFill>
                <a:srgbClr val="404040"/>
              </a:solidFill>
              <a:latin typeface="Franklin Gothic 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1" name="PlaceHolder 1"/>
          <p:cNvSpPr>
            <a:spLocks noGrp="1"/>
          </p:cNvSpPr>
          <p:nvPr>
            <p:ph/>
          </p:nvPr>
        </p:nvSpPr>
        <p:spPr>
          <a:xfrm>
            <a:off x="581040" y="1302120"/>
            <a:ext cx="11029320" cy="4672800"/>
          </a:xfrm>
          <a:prstGeom prst="rect"/>
          <a:noFill/>
          <a:ln w="0">
            <a:noFill/>
          </a:ln>
        </p:spPr>
        <p:txBody>
          <a:bodyPr anchor="t">
            <a:noAutofit/>
          </a:bodyPr>
          <a:p>
            <a:pPr algn="just" indent="0">
              <a:lnSpc>
                <a:spcPct val="110000"/>
              </a:lnSpc>
              <a:spcBef>
                <a:spcPts val="400"/>
              </a:spcBef>
              <a:spcAft>
                <a:spcPts val="601"/>
              </a:spcAft>
              <a:buNone/>
              <a:tabLst>
                <a:tab algn="l" pos="0"/>
              </a:tabLst>
            </a:pPr>
            <a:r>
              <a:rPr b="1" sz="2000" lang="en-US" spc="-1" strike="noStrike">
                <a:solidFill>
                  <a:srgbClr val="404040"/>
                </a:solidFill>
                <a:latin typeface="Franklin Gothic Book"/>
              </a:rPr>
              <a:t>    </a:t>
            </a:r>
            <a:r>
              <a:rPr b="0" sz="1600" lang="en-US" spc="-1" strike="noStrike">
                <a:solidFill>
                  <a:srgbClr val="404040"/>
                </a:solidFill>
                <a:latin typeface="Times New Roman"/>
              </a:rPr>
              <a:t>The proposed solution lays the foundation for ongoing advancements in the realm of movie rating optimization. Here are key areas for future exploration and enhancement.</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Real-time Prediction: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Move towards real-time predictive models that account for instant changes in demand, external events, and other dynamic factors to provide users with up-to-the-minute insights for movie rating decisions.</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Personalization and Customization: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Enhance the predictive models to offer more personalized recommendations by considering individual guest preferences, loyalty history, and user-specific requirements, providing a tailored experience for each reviewer.</a:t>
            </a:r>
            <a:endParaRPr b="0" sz="16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
        <p:nvSpPr>
          <p:cNvPr id="1048622" name="Title 4"/>
          <p:cNvSpPr/>
          <p:nvPr/>
        </p:nvSpPr>
        <p:spPr>
          <a:xfrm>
            <a:off x="535680" y="844560"/>
            <a:ext cx="11029320" cy="529920"/>
          </a:xfrm>
          <a:prstGeom prst="rect"/>
          <a:noFill/>
          <a:ln w="0">
            <a:noFill/>
          </a:ln>
        </p:spPr>
        <p:style>
          <a:lnRef idx="0">
            <a:scrgbClr r="0" g="0" b="0"/>
          </a:lnRef>
          <a:fillRef idx="0">
            <a:scrgbClr r="0" g="0" b="0"/>
          </a:fillRef>
          <a:effectRef idx="0">
            <a:scrgbClr r="0" g="0" b="0"/>
          </a:effectRef>
          <a:fontRef idx="minor">
            <a:srgbClr val="000000"/>
          </a:fontRef>
        </p:style>
        <p:txBody>
          <a:bodyPr anchor="b">
            <a:normAutofit/>
          </a:bodyPr>
          <a:p>
            <a:pPr>
              <a:lnSpc>
                <a:spcPct val="100000"/>
              </a:lnSpc>
            </a:pPr>
            <a:r>
              <a:rPr b="1" cap="all" sz="4400" lang="en-US" spc="-1" strike="noStrike">
                <a:solidFill>
                  <a:schemeClr val="accent1"/>
                </a:solidFill>
                <a:latin typeface="Arial"/>
              </a:rPr>
              <a:t>Future scope</a:t>
            </a:r>
            <a:endParaRPr b="0" sz="4400" lang="en-IN" spc="-1" strike="noStrike">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3" name="PlaceHolder 1"/>
          <p:cNvSpPr>
            <a:spLocks noGrp="1"/>
          </p:cNvSpPr>
          <p:nvPr>
            <p:ph type="title"/>
          </p:nvPr>
        </p:nvSpPr>
        <p:spPr>
          <a:xfrm>
            <a:off x="581040" y="702000"/>
            <a:ext cx="11029320" cy="529920"/>
          </a:xfrm>
          <a:prstGeom prst="rect"/>
          <a:noFill/>
          <a:ln w="0">
            <a:noFill/>
          </a:ln>
        </p:spPr>
        <p:txBody>
          <a:bodyPr anchor="b">
            <a:normAutofit/>
          </a:bodyPr>
          <a:p>
            <a:pPr indent="0">
              <a:lnSpc>
                <a:spcPct val="100000"/>
              </a:lnSpc>
              <a:buNone/>
            </a:pPr>
            <a:r>
              <a:rPr b="1" cap="all" sz="4400" lang="en-US" spc="-1" strike="noStrike">
                <a:solidFill>
                  <a:schemeClr val="accent1"/>
                </a:solidFill>
                <a:latin typeface="Arial"/>
                <a:ea typeface="Franklin Gothic Demi"/>
              </a:rPr>
              <a:t>References</a:t>
            </a:r>
            <a:endParaRPr b="0" sz="4400" lang="en-US" spc="-1" strike="noStrike">
              <a:solidFill>
                <a:srgbClr val="000000"/>
              </a:solidFill>
              <a:latin typeface="Franklin Gothic Book"/>
            </a:endParaRPr>
          </a:p>
        </p:txBody>
      </p:sp>
      <p:sp>
        <p:nvSpPr>
          <p:cNvPr id="1048624"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1"/>
              </a:rPr>
              <a:t>https://www.kaggle.com/datasets</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2"/>
              </a:rPr>
              <a:t>https://pandas.pydata.org/pandas-docs/stable/user guide/index.html</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3"/>
              </a:rPr>
              <a:t>https://seaborn.pydata.org/</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4"/>
              </a:rPr>
              <a:t>https://matplotlib.org/stable/contents.html</a:t>
            </a:r>
            <a:endParaRPr b="0" sz="1600" lang="en-US" spc="-1" strike="noStrike">
              <a:solidFill>
                <a:srgbClr val="404040"/>
              </a:solidFill>
              <a:latin typeface="Franklin Gothic Book"/>
            </a:endParaRPr>
          </a:p>
          <a:p>
            <a:pPr indent="0" marL="30528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37" name="PlaceHolder 1"/>
          <p:cNvSpPr>
            <a:spLocks noGrp="1"/>
          </p:cNvSpPr>
          <p:nvPr>
            <p:ph type="title"/>
          </p:nvPr>
        </p:nvSpPr>
        <p:spPr>
          <a:xfrm>
            <a:off x="1463040" y="2766240"/>
            <a:ext cx="9298440" cy="1325160"/>
          </a:xfrm>
          <a:prstGeom prst="rect"/>
          <a:noFill/>
          <a:ln w="0">
            <a:noFill/>
          </a:ln>
        </p:spPr>
        <p:txBody>
          <a:bodyPr anchor="b">
            <a:noAutofit/>
          </a:bodyPr>
          <a:p>
            <a:pPr algn="ctr" indent="0">
              <a:lnSpc>
                <a:spcPct val="100000"/>
              </a:lnSpc>
              <a:buNone/>
            </a:pPr>
            <a:r>
              <a:rPr b="1" cap="all" sz="2800" lang="en-US" spc="-1" strike="noStrike">
                <a:solidFill>
                  <a:srgbClr val="002060"/>
                </a:solidFill>
                <a:latin typeface="Arial"/>
              </a:rPr>
              <a:t>THANK YOU</a:t>
            </a:r>
            <a:endParaRPr b="0" sz="2800" lang="en-US" spc="-1" strike="noStrike">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0" name="PlaceHolder 1"/>
          <p:cNvSpPr>
            <a:spLocks noGrp="1"/>
          </p:cNvSpPr>
          <p:nvPr>
            <p:ph type="title"/>
          </p:nvPr>
        </p:nvSpPr>
        <p:spPr>
          <a:xfrm>
            <a:off x="849600" y="558360"/>
            <a:ext cx="10515240" cy="1325160"/>
          </a:xfrm>
          <a:prstGeom prst="rect"/>
          <a:noFill/>
          <a:ln w="0">
            <a:noFill/>
          </a:ln>
        </p:spPr>
        <p:txBody>
          <a:bodyPr anchor="b">
            <a:noAutofit/>
          </a:bodyPr>
          <a:p>
            <a:pPr indent="0">
              <a:lnSpc>
                <a:spcPct val="100000"/>
              </a:lnSpc>
              <a:buNone/>
            </a:pPr>
            <a:r>
              <a:rPr b="1" cap="all" sz="2800" lang="en-US" spc="-1" strike="noStrike">
                <a:solidFill>
                  <a:srgbClr val="002060"/>
                </a:solidFill>
                <a:latin typeface="Arial"/>
              </a:rPr>
              <a:t>OUTLINE</a:t>
            </a:r>
            <a:endParaRPr b="0" sz="2800" lang="en-US" spc="-1" strike="noStrike">
              <a:solidFill>
                <a:srgbClr val="000000"/>
              </a:solidFill>
              <a:latin typeface="Franklin Gothic Book"/>
            </a:endParaRPr>
          </a:p>
        </p:txBody>
      </p:sp>
      <p:sp>
        <p:nvSpPr>
          <p:cNvPr id="1048601" name="PlaceHolder 2"/>
          <p:cNvSpPr>
            <a:spLocks noGrp="1"/>
          </p:cNvSpPr>
          <p:nvPr>
            <p:ph/>
          </p:nvPr>
        </p:nvSpPr>
        <p:spPr>
          <a:xfrm>
            <a:off x="838080" y="1618920"/>
            <a:ext cx="11018520" cy="5238720"/>
          </a:xfrm>
          <a:prstGeom prst="rect"/>
          <a:noFill/>
          <a:ln w="0">
            <a:noFill/>
          </a:ln>
        </p:spPr>
        <p:txBody>
          <a:bodyPr anchor="t">
            <a:noAutofit/>
          </a:bodyPr>
          <a:p>
            <a:pPr indent="0">
              <a:lnSpc>
                <a:spcPct val="110000"/>
              </a:lnSpc>
              <a:spcBef>
                <a:spcPts val="400"/>
              </a:spcBef>
              <a:spcAft>
                <a:spcPts val="601"/>
              </a:spcAft>
              <a:buNone/>
              <a:tabLst>
                <a:tab algn="l" pos="0"/>
              </a:tabLst>
            </a:pPr>
            <a:r>
              <a:rPr b="1" sz="2000" lang="en-US" spc="-1" strike="noStrike">
                <a:solidFill>
                  <a:srgbClr val="404040"/>
                </a:solidFill>
                <a:latin typeface="Arial"/>
                <a:ea typeface="Franklin Gothic Book"/>
              </a:rPr>
              <a: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Problem Statement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Proposed System/Solution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System Development Approach</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Algorithm &amp; Deployment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Result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Conclusion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Future Scope</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References</a:t>
            </a:r>
            <a:endParaRPr b="0" sz="20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2"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Problem Statement</a:t>
            </a:r>
            <a:endParaRPr b="0" sz="4400" lang="en-US" spc="-1" strike="noStrike">
              <a:solidFill>
                <a:srgbClr val="000000"/>
              </a:solidFill>
              <a:latin typeface="Franklin Gothic Book"/>
            </a:endParaRPr>
          </a:p>
        </p:txBody>
      </p:sp>
      <p:sp>
        <p:nvSpPr>
          <p:cNvPr id="1048603" name="PlaceHolder 2"/>
          <p:cNvSpPr>
            <a:spLocks noGrp="1"/>
          </p:cNvSpPr>
          <p:nvPr>
            <p:ph/>
          </p:nvPr>
        </p:nvSpPr>
        <p:spPr>
          <a:xfrm>
            <a:off x="452520" y="1237680"/>
            <a:ext cx="11029320" cy="4672800"/>
          </a:xfrm>
          <a:prstGeom prst="rect"/>
          <a:noFill/>
          <a:ln w="0">
            <a:noFill/>
          </a:ln>
        </p:spPr>
        <p:txBody>
          <a:bodyPr anchor="ctr">
            <a:normAutofit/>
          </a:bodyPr>
          <a:p>
            <a:pPr algn="just" indent="-305280" marL="305280">
              <a:lnSpc>
                <a:spcPct val="110000"/>
              </a:lnSpc>
              <a:spcBef>
                <a:spcPts val="400"/>
              </a:spcBef>
              <a:spcAft>
                <a:spcPts val="601"/>
              </a:spcAft>
              <a:buClr>
                <a:srgbClr val="1CADE4"/>
              </a:buClr>
              <a:buSzPct val="92000"/>
              <a:buFont typeface="Wingdings 2" charset="2"/>
              <a:buChar char=""/>
            </a:pPr>
            <a:r>
              <a:rPr b="1" sz="2000" lang="en-US" spc="-1" strike="noStrike">
                <a:solidFill>
                  <a:srgbClr val="404040"/>
                </a:solidFill>
                <a:latin typeface="Times New Roman"/>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b="0" sz="2000" lang="en-US" spc="-1" strike="noStrike">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4"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Proposed Solution</a:t>
            </a:r>
            <a:endParaRPr b="0" sz="4400" lang="en-US" spc="-1" strike="noStrike">
              <a:solidFill>
                <a:srgbClr val="000000"/>
              </a:solidFill>
              <a:latin typeface="Franklin Gothic Book"/>
            </a:endParaRPr>
          </a:p>
        </p:txBody>
      </p:sp>
      <p:sp>
        <p:nvSpPr>
          <p:cNvPr id="1048605" name="Rectangle 3"/>
          <p:cNvSpPr/>
          <p:nvPr/>
        </p:nvSpPr>
        <p:spPr>
          <a:xfrm>
            <a:off x="718560" y="1166760"/>
            <a:ext cx="11215080" cy="5157300"/>
          </a:xfrm>
          <a:prstGeom prst="rect"/>
          <a:noFill/>
          <a:ln w="0">
            <a:noFill/>
          </a:ln>
        </p:spPr>
        <p:style>
          <a:lnRef idx="0">
            <a:scrgbClr r="0" g="0" b="0"/>
          </a:lnRef>
          <a:fillRef idx="0">
            <a:scrgbClr r="0" g="0" b="0"/>
          </a:fillRef>
          <a:effectRef idx="0">
            <a:scrgbClr r="0" g="0" b="0"/>
          </a:effectRef>
          <a:fontRef idx="minor">
            <a:srgbClr val="000000"/>
          </a:fontRef>
        </p:style>
        <p:txBody>
          <a:bodyPr anchor="t" bIns="45000" lIns="90000" rIns="90000" tIns="45000">
            <a:spAutoFit/>
          </a:bodyPr>
          <a:p>
            <a:pPr>
              <a:lnSpc>
                <a:spcPct val="100000"/>
              </a:lnSpc>
            </a:pP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Perform exploratory data analysis to understand the distribution of ratings.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Use statistical tests to identify any significant deviations from a normal distribution, which could indicate bias.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Reverse-engineer the rating algorithm, if possible, to understand how the ratings are calculated.</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Compare the actual user-submitted ratings with the displayed ratings to check for rounding up practices.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Implement machine learning models to predict unbiased ratings based on user reviews and other metadata.Apply fairness-aware algorithms that can detect and correct for biases.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tabLst>
                <a:tab algn="l" pos="0"/>
              </a:tabLst>
            </a:pPr>
            <a:r>
              <a:rPr b="0" sz="1800" lang="en-US" spc="-1" strike="noStrike">
                <a:solidFill>
                  <a:srgbClr val="000000"/>
                </a:solidFill>
                <a:latin typeface="Franklin Gothic Book"/>
              </a:rPr>
              <a:t>      </a:t>
            </a:r>
            <a:r>
              <a:rPr b="1" sz="1800" lang="en-US" spc="-1" strike="noStrike">
                <a:solidFill>
                  <a:srgbClr val="000000"/>
                </a:solidFill>
                <a:latin typeface="Times New Roman"/>
              </a:rPr>
              <a:t>This solution aims to ensure that Fandango’s movie ratings are fair, accurate, and trustworthy, ultimately leading to a more reliable platform for both consumers and filmmakers</a:t>
            </a: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6" name="PlaceHolder 1"/>
          <p:cNvSpPr>
            <a:spLocks noGrp="1"/>
          </p:cNvSpPr>
          <p:nvPr>
            <p:ph type="title"/>
          </p:nvPr>
        </p:nvSpPr>
        <p:spPr>
          <a:xfrm>
            <a:off x="581040" y="6624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System  Approach</a:t>
            </a:r>
            <a:endParaRPr b="0" sz="4400" lang="en-US" spc="-1" strike="noStrike">
              <a:solidFill>
                <a:srgbClr val="000000"/>
              </a:solidFill>
              <a:latin typeface="Franklin Gothic Book"/>
            </a:endParaRPr>
          </a:p>
        </p:txBody>
      </p:sp>
      <p:sp>
        <p:nvSpPr>
          <p:cNvPr id="1048607" name="PlaceHolder 2"/>
          <p:cNvSpPr>
            <a:spLocks noGrp="1"/>
          </p:cNvSpPr>
          <p:nvPr>
            <p:ph/>
          </p:nvPr>
        </p:nvSpPr>
        <p:spPr>
          <a:xfrm>
            <a:off x="581040" y="1302120"/>
            <a:ext cx="11029320" cy="4672800"/>
          </a:xfrm>
          <a:prstGeom prst="rect"/>
          <a:noFill/>
          <a:ln w="0">
            <a:noFill/>
          </a:ln>
        </p:spPr>
        <p:txBody>
          <a:bodyPr anchor="t">
            <a:normAutofit fontScale="93750"/>
          </a:bodyPr>
          <a:p>
            <a:pPr algn="just" indent="0" marL="299880">
              <a:lnSpc>
                <a:spcPct val="110000"/>
              </a:lnSpc>
              <a:spcBef>
                <a:spcPts val="320"/>
              </a:spcBef>
              <a:spcAft>
                <a:spcPts val="601"/>
              </a:spcAft>
              <a:buNone/>
              <a:tabLst>
                <a:tab algn="l" pos="0"/>
              </a:tabLst>
            </a:pPr>
            <a:r>
              <a:rPr b="0" sz="1600" lang="en-IN" spc="-1" strike="noStrike">
                <a:solidFill>
                  <a:srgbClr val="0F0F0F"/>
                </a:solidFill>
                <a:latin typeface="Times New Roman"/>
              </a:rPr>
              <a:t>      Building the proposed solution would involve a combination of  data processing, feature engineering, and machine learning.Here are the key system and 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System requirement:</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1.Hardware: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 computer with sufficient processing power, preferably with multiple cores or a GPU for a faster training of machine  learning models.</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Adequate RAM to handle the size of the dataset and computational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2.Software: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An operating system compatible with the required machine learning libraries(eg.Windows, Linux, maacOS).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1.Data Processing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Pandas: For data manipulation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Numpy: For numerical operations on data.</a:t>
            </a: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marL="29988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8"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System  Approach - cont</a:t>
            </a:r>
            <a:endParaRPr b="0" sz="2800" lang="en-US" spc="-1" strike="noStrike">
              <a:solidFill>
                <a:srgbClr val="000000"/>
              </a:solidFill>
              <a:latin typeface="Franklin Gothic Book"/>
            </a:endParaRPr>
          </a:p>
        </p:txBody>
      </p:sp>
      <p:sp>
        <p:nvSpPr>
          <p:cNvPr id="1048609" name="PlaceHolder 2"/>
          <p:cNvSpPr>
            <a:spLocks noGrp="1"/>
          </p:cNvSpPr>
          <p:nvPr>
            <p:ph/>
          </p:nvPr>
        </p:nvSpPr>
        <p:spPr>
          <a:xfrm>
            <a:off x="581040" y="1302120"/>
            <a:ext cx="11029320" cy="4672800"/>
          </a:xfrm>
          <a:prstGeom prst="rect"/>
          <a:noFill/>
          <a:ln w="0">
            <a:noFill/>
          </a:ln>
        </p:spPr>
        <p:txBody>
          <a:bodyPr anchor="t">
            <a:normAutofit/>
          </a:bodyPr>
          <a:p>
            <a:pPr indent="0" marL="306000">
              <a:lnSpc>
                <a:spcPct val="110000"/>
              </a:lnSpc>
              <a:spcBef>
                <a:spcPts val="400"/>
              </a:spcBef>
              <a:spcAft>
                <a:spcPts val="601"/>
              </a:spcAft>
              <a:buNone/>
              <a:tabLst>
                <a:tab algn="l" pos="0"/>
              </a:tabLst>
            </a:pPr>
            <a:r>
              <a:rPr b="1" sz="2000" lang="en-US" spc="-1" strike="noStrike">
                <a:solidFill>
                  <a:srgbClr val="404040"/>
                </a:solidFill>
                <a:latin typeface="Times New Roman"/>
              </a:rPr>
              <a:t>2.Data Visualization:</a:t>
            </a:r>
            <a:endParaRPr b="0" sz="20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Matplotlib and Seaborn: For creating visualizations to understand patterns.</a:t>
            </a:r>
            <a:endParaRPr b="0" sz="16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Plotly or Bokeh: Interactive visualization libraries for more complex visualization.  </a:t>
            </a:r>
            <a:endParaRPr b="0" sz="1600" lang="en-US" spc="-1" strike="noStrike">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0" name="PlaceHolder 1"/>
          <p:cNvSpPr>
            <a:spLocks noGrp="1"/>
          </p:cNvSpPr>
          <p:nvPr>
            <p:ph type="title"/>
          </p:nvPr>
        </p:nvSpPr>
        <p:spPr>
          <a:xfrm>
            <a:off x="581040" y="702000"/>
            <a:ext cx="11029320" cy="529920"/>
          </a:xfrm>
          <a:prstGeom prst="rect"/>
          <a:noFill/>
          <a:ln w="0">
            <a:noFill/>
          </a:ln>
        </p:spPr>
        <p:txBody>
          <a:bodyPr anchor="b">
            <a:normAutofit/>
          </a:bodyPr>
          <a:p>
            <a:pPr indent="0">
              <a:lnSpc>
                <a:spcPct val="100000"/>
              </a:lnSpc>
              <a:buNone/>
            </a:pPr>
            <a:r>
              <a:rPr b="1" cap="all" sz="4400" lang="en-US" spc="-1" strike="noStrike">
                <a:solidFill>
                  <a:schemeClr val="accent1"/>
                </a:solidFill>
                <a:latin typeface="Arial"/>
                <a:ea typeface="Franklin Gothic Demi"/>
              </a:rPr>
              <a:t>Algorithm &amp; Deployment</a:t>
            </a:r>
            <a:endParaRPr b="0" sz="4400" lang="en-US" spc="-1" strike="noStrike">
              <a:solidFill>
                <a:srgbClr val="000000"/>
              </a:solidFill>
              <a:latin typeface="Franklin Gothic Book"/>
            </a:endParaRPr>
          </a:p>
        </p:txBody>
      </p:sp>
      <p:sp>
        <p:nvSpPr>
          <p:cNvPr id="1048611" name="PlaceHolder 2"/>
          <p:cNvSpPr>
            <a:spLocks noGrp="1"/>
          </p:cNvSpPr>
          <p:nvPr>
            <p:ph/>
          </p:nvPr>
        </p:nvSpPr>
        <p:spPr>
          <a:xfrm>
            <a:off x="581040" y="1302120"/>
            <a:ext cx="11029320" cy="4771800"/>
          </a:xfrm>
          <a:prstGeom prst="rect"/>
          <a:noFill/>
          <a:ln w="0">
            <a:noFill/>
          </a:ln>
        </p:spPr>
        <p:txBody>
          <a:bodyPr anchor="t">
            <a:normAutofit/>
          </a:bodyPr>
          <a:p>
            <a:pPr indent="0" marL="305280">
              <a:lnSpc>
                <a:spcPct val="110000"/>
              </a:lnSpc>
              <a:spcBef>
                <a:spcPts val="340"/>
              </a:spcBef>
              <a:spcAft>
                <a:spcPts val="601"/>
              </a:spcAft>
              <a:buNone/>
              <a:tabLst>
                <a:tab algn="l" pos="0"/>
              </a:tabLst>
            </a:pPr>
            <a:r>
              <a:rPr b="0" sz="1700" lang="en-IN" spc="-1" strike="noStrike">
                <a:solidFill>
                  <a:srgbClr val="404040"/>
                </a:solidFill>
                <a:latin typeface="Franklin Gothic Book"/>
              </a:rPr>
              <a:t>                                                                      </a:t>
            </a: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Data Exploration: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Explore  the fandango movie rating dataset’s structure, features, and target variable(s).</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Identify potential patterns, correlations, and outliers</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Problem Formulation: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Define the problem:Predicting the </a:t>
            </a:r>
            <a:r>
              <a:rPr b="0" sz="1700" lang="en-US" spc="-1" strike="noStrike">
                <a:solidFill>
                  <a:srgbClr val="404040"/>
                </a:solidFill>
                <a:latin typeface="Times New Roman"/>
              </a:rPr>
              <a:t>consumers in making informed choices about which movies to watch by providing ratings and reviews.</a:t>
            </a:r>
            <a:r>
              <a:rPr b="0" sz="1700" lang="en-IN" spc="-1" strike="noStrike">
                <a:solidFill>
                  <a:srgbClr val="404040"/>
                </a:solidFill>
                <a:latin typeface="Times New Roman"/>
              </a:rPr>
              <a:t> </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Regression tasks (eg. Predicting daily rates)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  consider linear regression, decision trees, or ensemble methods (XGBoost, LightGBM).</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Classification tasks (eg, predicting special  tasks)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Consider logistic regression,decision trees, or random forests.</a:t>
            </a:r>
            <a:endParaRPr b="0" sz="17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2"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3"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Collection: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Collect a comprehensive dataset of movie ratings from Fandango’s website.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Cleaning: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Clean the data to remove any duplicates or inconsistencies. Normalize the data to ensure comparability across different movies and time periods</a:t>
            </a:r>
            <a:r>
              <a:rPr b="1" sz="1700" lang="en-US" spc="-1" strike="noStrike">
                <a:solidFill>
                  <a:srgbClr val="404040"/>
                </a:solidFill>
                <a:latin typeface="Times New Roman"/>
              </a:rPr>
              <a:t>.</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Engineering: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Create new features or modify existing ones  based on domain knowledge.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4"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5" name="PlaceHolder 2"/>
          <p:cNvSpPr>
            <a:spLocks noGrp="1"/>
          </p:cNvSpPr>
          <p:nvPr>
            <p:ph/>
          </p:nvPr>
        </p:nvSpPr>
        <p:spPr>
          <a:xfrm>
            <a:off x="581040" y="1302120"/>
            <a:ext cx="11029320" cy="4672800"/>
          </a:xfrm>
          <a:prstGeom prst="rect"/>
          <a:noFill/>
          <a:ln w="0">
            <a:noFill/>
          </a:ln>
        </p:spPr>
        <p:txBody>
          <a:bodyPr anchor="t">
            <a:noAutofit/>
          </a:bodyPr>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Training Process</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Splitting: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Divide the dataset into training and testing sets to evaluate the model’s performance.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Scaling: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IN" spc="-1" strike="noStrike">
                <a:solidFill>
                  <a:srgbClr val="404040"/>
                </a:solidFill>
                <a:latin typeface="Times New Roman"/>
              </a:rPr>
              <a:t>        Standardize or normalize numerical features to ensure they have a consistent scale.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Training: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Use the selected algorithm to train the model on the training dataset.</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Adjust the hyperparameters to optimize model performance.</a:t>
            </a:r>
            <a:r>
              <a:rPr b="1" sz="1700" lang="en-IN" spc="-1" strike="noStrike">
                <a:solidFill>
                  <a:srgbClr val="404040"/>
                </a:solidFill>
                <a:latin typeface="Times New Roman"/>
              </a:rPr>
              <a:t>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Evaluation:</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Evaluate the model on the testing dataset using appropriate metics (eg, Mean Squared Error for regression, accuracy, precision, recall for classification).                                </a:t>
            </a:r>
            <a:endParaRPr b="0" sz="1700" lang="en-US" spc="-1" strike="noStrike">
              <a:solidFill>
                <a:srgbClr val="404040"/>
              </a:solidFill>
              <a:latin typeface="Franklin Gothic Book"/>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josesuryaraja@gmail.com</cp:lastModifiedBy>
  <dcterms:created xsi:type="dcterms:W3CDTF">2021-05-26T05:50:10Z</dcterms:created>
  <dcterms:modified xsi:type="dcterms:W3CDTF">2024-04-17T10:56:29Z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15</vt:i4>
  </property>
  <property fmtid="{D5CDD505-2E9C-101B-9397-08002B2CF9AE}" pid="5" name="ICV">
    <vt:lpwstr>b7675ee3f2844e75ab447743295a6ba7</vt:lpwstr>
  </property>
</Properties>
</file>