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5" r:id="rId3"/>
    <p:sldId id="315" r:id="rId5"/>
    <p:sldId id="299" r:id="rId6"/>
    <p:sldId id="328" r:id="rId7"/>
    <p:sldId id="323" r:id="rId8"/>
    <p:sldId id="329" r:id="rId9"/>
    <p:sldId id="335" r:id="rId10"/>
    <p:sldId id="324" r:id="rId11"/>
    <p:sldId id="336" r:id="rId12"/>
    <p:sldId id="340" r:id="rId13"/>
    <p:sldId id="341" r:id="rId14"/>
    <p:sldId id="342" r:id="rId15"/>
    <p:sldId id="343" r:id="rId16"/>
    <p:sldId id="344" r:id="rId17"/>
    <p:sldId id="345" r:id="rId18"/>
    <p:sldId id="348" r:id="rId19"/>
    <p:sldId id="349" r:id="rId20"/>
    <p:sldId id="350" r:id="rId21"/>
    <p:sldId id="325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26" r:id="rId35"/>
    <p:sldId id="363" r:id="rId36"/>
    <p:sldId id="322" r:id="rId37"/>
  </p:sldIdLst>
  <p:sldSz cx="12192000" cy="6858000"/>
  <p:notesSz cx="6858000" cy="9144000"/>
  <p:embeddedFontLst>
    <p:embeddedFont>
      <p:font typeface="微软雅黑" panose="020B0503020204020204" pitchFamily="34" charset="-122"/>
      <p:regular r:id="rId41"/>
    </p:embeddedFont>
    <p:embeddedFont>
      <p:font typeface="等线" panose="02010600030101010101" charset="-122"/>
      <p:regular r:id="rId42"/>
    </p:embeddedFont>
    <p:embeddedFont>
      <p:font typeface="等线 Light" panose="02010600030101010101" charset="-122"/>
      <p:regular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汇报人：陈术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裕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教师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创建</a:t>
            </a:r>
            <a:r>
              <a:rPr lang="zh-CN" altLang="en-US"/>
              <a:t>课程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7275" y="3956685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添加</a:t>
            </a:r>
            <a:r>
              <a:rPr lang="zh-CN" altLang="en-US"/>
              <a:t>章节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教师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953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查看报名的</a:t>
            </a:r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5060" y="4324985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查看学生的学习</a:t>
            </a:r>
            <a:r>
              <a:rPr lang="zh-CN" altLang="en-US"/>
              <a:t>情况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教师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查看课程的学习</a:t>
            </a:r>
            <a:r>
              <a:rPr lang="zh-CN" altLang="en-US"/>
              <a:t>情况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6155" y="3836035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添加</a:t>
            </a:r>
            <a:r>
              <a:rPr lang="zh-CN" altLang="en-US"/>
              <a:t>题目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教师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725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8.</a:t>
            </a:r>
            <a:r>
              <a:rPr lang="zh-CN" altLang="en-US"/>
              <a:t>参与学生</a:t>
            </a:r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496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登录与</a:t>
            </a:r>
            <a:r>
              <a:rPr lang="zh-CN" altLang="en-US"/>
              <a:t>注册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课程</a:t>
            </a:r>
            <a:r>
              <a:rPr lang="zh-CN" altLang="en-US"/>
              <a:t>中心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7275" y="3166745"/>
            <a:ext cx="138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r>
              <a:rPr lang="zh-CN" altLang="en-US"/>
              <a:t>浏览</a:t>
            </a:r>
            <a:r>
              <a:rPr lang="zh-CN" altLang="en-US"/>
              <a:t>课程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15060" y="4595495"/>
            <a:ext cx="138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</a:t>
            </a:r>
            <a:r>
              <a:rPr lang="zh-CN" altLang="en-US"/>
              <a:t>选择</a:t>
            </a:r>
            <a:r>
              <a:rPr lang="zh-CN" altLang="en-US"/>
              <a:t>课程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725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学习相关</a:t>
            </a:r>
            <a:r>
              <a:rPr lang="zh-CN" altLang="en-US"/>
              <a:t>课程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6330" y="4047490"/>
            <a:ext cx="1845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3.1</a:t>
            </a:r>
            <a:r>
              <a:rPr lang="zh-CN" altLang="en-US"/>
              <a:t>查看文本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38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3.2</a:t>
            </a:r>
            <a:r>
              <a:rPr lang="zh-CN" altLang="en-US"/>
              <a:t>进行</a:t>
            </a:r>
            <a:r>
              <a:rPr lang="zh-CN" altLang="en-US"/>
              <a:t>作答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02055" y="3836035"/>
            <a:ext cx="286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查看自己的</a:t>
            </a:r>
            <a:r>
              <a:rPr lang="zh-CN" altLang="en-US"/>
              <a:t>学习答题</a:t>
            </a:r>
            <a:r>
              <a:rPr lang="zh-CN" altLang="en-US"/>
              <a:t>情况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3096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对老师课程留言，发出</a:t>
            </a:r>
            <a:r>
              <a:rPr lang="zh-CN" altLang="en-US"/>
              <a:t>提问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547338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496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管理员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529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2.websocket</a:t>
            </a:r>
            <a:r>
              <a:rPr lang="zh-CN" altLang="en-US"/>
              <a:t>实时</a:t>
            </a:r>
            <a:r>
              <a:rPr lang="zh-CN" altLang="en-US"/>
              <a:t>聊天室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496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管理员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系统</a:t>
            </a:r>
            <a:r>
              <a:rPr lang="zh-CN" altLang="en-US"/>
              <a:t>日志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639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学生与教师的历史</a:t>
            </a:r>
            <a:r>
              <a:rPr lang="zh-CN" altLang="en-US"/>
              <a:t>记录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658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使用</a:t>
            </a:r>
            <a:r>
              <a:rPr lang="en-US" altLang="zh-CN"/>
              <a:t>MD5</a:t>
            </a:r>
            <a:r>
              <a:rPr lang="zh-CN" altLang="en-US"/>
              <a:t>进行密码</a:t>
            </a:r>
            <a:r>
              <a:rPr lang="zh-CN" altLang="en-US"/>
              <a:t>加密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18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老师帮助学生</a:t>
            </a:r>
            <a:r>
              <a:rPr lang="zh-CN" altLang="en-US"/>
              <a:t>报名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096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不同类型的题目，方便</a:t>
            </a:r>
            <a:r>
              <a:rPr lang="zh-CN" altLang="en-US"/>
              <a:t>使用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8.</a:t>
            </a:r>
            <a:r>
              <a:rPr lang="zh-CN" altLang="en-US"/>
              <a:t>正则表达式进行</a:t>
            </a:r>
            <a:r>
              <a:rPr lang="zh-CN" altLang="en-US"/>
              <a:t>校验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725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9.</a:t>
            </a:r>
            <a:r>
              <a:rPr lang="zh-CN" altLang="en-US"/>
              <a:t>查看热门</a:t>
            </a:r>
            <a:r>
              <a:rPr lang="zh-CN" altLang="en-US"/>
              <a:t>榜单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092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10.</a:t>
            </a:r>
            <a:r>
              <a:rPr lang="zh-CN" altLang="en-US"/>
              <a:t>使用了</a:t>
            </a:r>
            <a:r>
              <a:rPr lang="en-US" altLang="zh-CN"/>
              <a:t>Junity</a:t>
            </a:r>
            <a:r>
              <a:rPr lang="zh-CN" altLang="en-US"/>
              <a:t>进行单元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38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11.</a:t>
            </a:r>
            <a:r>
              <a:rPr lang="zh-CN" altLang="en-US"/>
              <a:t>规范</a:t>
            </a:r>
            <a:r>
              <a:rPr lang="zh-CN" altLang="en-US"/>
              <a:t>分包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万事开头难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2505" y="29571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相信</a:t>
            </a:r>
            <a:r>
              <a:rPr lang="zh-CN" altLang="en-US"/>
              <a:t>自己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73175"/>
            <a:ext cx="889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项目背景</a:t>
            </a:r>
            <a:r>
              <a:rPr lang="zh-CN" altLang="en-US"/>
              <a:t>：旨在开发一个在线学习平台，为学生和教师提供一个便捷的教学与学习环境。</a:t>
            </a:r>
            <a:endParaRPr lang="zh-CN" altLang="en-US"/>
          </a:p>
          <a:p>
            <a:pPr algn="l"/>
            <a:r>
              <a:rPr lang="zh-CN" altLang="en-US"/>
              <a:t>学生可以通过平台选择和参与教师创建的选修课程，进行课程学习和答题，教师可以创建课程、管理课程内容和监控学生学习情况。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8375" y="2564130"/>
            <a:ext cx="889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个人分析</a:t>
            </a:r>
            <a:r>
              <a:rPr lang="zh-CN" altLang="en-US"/>
              <a:t>：我觉得这个项目基本要求就可以分两个大部分，一个是老师，另一个是学生，两个角色则是都对课程这个主体有着各自对应的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5045" y="3578225"/>
            <a:ext cx="8869680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另外：</a:t>
            </a:r>
            <a:r>
              <a:rPr lang="zh-CN" altLang="en-US"/>
              <a:t>再加上中期检查的时候，学长给我提了一个建议，就是可以对这个学习平台</a:t>
            </a:r>
            <a:r>
              <a:rPr lang="zh-CN" altLang="en-US"/>
              <a:t>创建</a:t>
            </a:r>
            <a:endParaRPr lang="zh-CN" altLang="en-US"/>
          </a:p>
          <a:p>
            <a:r>
              <a:rPr lang="zh-CN" altLang="en-US"/>
              <a:t>一个管理员角色，没有哪个平台系统不需要管理员进行全局管理，于是，这个项目大致</a:t>
            </a:r>
            <a:endParaRPr lang="zh-CN" altLang="en-US"/>
          </a:p>
          <a:p>
            <a:r>
              <a:rPr lang="zh-CN" altLang="en-US"/>
              <a:t>分为以下</a:t>
            </a:r>
            <a:r>
              <a:rPr lang="zh-CN" altLang="en-US"/>
              <a:t>四大</a:t>
            </a:r>
            <a:r>
              <a:rPr lang="zh-CN" altLang="en-US"/>
              <a:t>块：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320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管理员、教师、学生、课程</a:t>
            </a:r>
            <a:endParaRPr lang="zh-CN" altLang="en-US" sz="320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管理</a:t>
            </a:r>
            <a:r>
              <a:rPr lang="zh-CN" altLang="en-US"/>
              <a:t>员：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5060" y="3743960"/>
            <a:ext cx="810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教师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39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学生：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5060" y="3743960"/>
            <a:ext cx="810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课程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教师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7275" y="1828800"/>
            <a:ext cx="1496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登录与</a:t>
            </a:r>
            <a:r>
              <a:rPr lang="zh-CN" altLang="en-US"/>
              <a:t>注册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3100df1-b8e3-4d7f-9587-1eba162e005b"/>
  <p:tag name="COMMONDATA" val="eyJoZGlkIjoiODdlZDMwMDA4YjIxMWEyZjY5MjkyMDBiNjUwODkz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演示</Application>
  <PresentationFormat>宽屏</PresentationFormat>
  <Paragraphs>479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28937</cp:lastModifiedBy>
  <cp:revision>10</cp:revision>
  <dcterms:created xsi:type="dcterms:W3CDTF">2022-04-30T16:30:00Z</dcterms:created>
  <dcterms:modified xsi:type="dcterms:W3CDTF">2024-04-26T15:41:54Z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3B5BFC417C4249E3996B45B0AE14F1A7</vt:lpwstr>
  </property>
  <property fmtid="{D5CDD505-2E9C-101B-9397-08002B2CF9AE}" pid="3" name="KSOProductBuildVer">
    <vt:lpwstr>2052-11.1.0.12165</vt:lpwstr>
  </property>
</Properties>
</file>