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3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97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79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12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2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365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405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24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14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9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9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05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92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5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42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47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0143-E953-4EA4-8EE7-55A87F18ADAF}" type="datetimeFigureOut">
              <a:rPr lang="es-ES" smtClean="0"/>
              <a:t>23/11/2020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FF6638-F55C-4BD2-8304-C36FDB0AD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3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Realizado por: Sebastián Uyaguari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9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En el método principal tenemos el llamado a los métodos para generar los bots: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2" y="3198304"/>
            <a:ext cx="8382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746248"/>
            <a:ext cx="8915400" cy="3777622"/>
          </a:xfrm>
        </p:spPr>
        <p:txBody>
          <a:bodyPr/>
          <a:lstStyle/>
          <a:p>
            <a:pPr algn="just"/>
            <a:r>
              <a:rPr lang="es-EC" sz="2400" dirty="0" smtClean="0"/>
              <a:t>Para mejorar nuestros programas debemos buscar técnicas de programación para resolver problemas y una buena forma para resolver problemas con el uso de la RAM se puede aplicar este patrón de diseño</a:t>
            </a:r>
            <a:r>
              <a:rPr lang="es-EC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sz="2400" dirty="0" smtClean="0"/>
              <a:t>Pertenece a la categoría de patrón de diseño estructural.</a:t>
            </a:r>
          </a:p>
          <a:p>
            <a:pPr algn="just"/>
            <a:r>
              <a:rPr lang="es-EC" sz="2400" dirty="0" smtClean="0"/>
              <a:t>Es conocido como peso mosca, peso ligero o cache.</a:t>
            </a:r>
          </a:p>
          <a:p>
            <a:pPr algn="just"/>
            <a:r>
              <a:rPr lang="es-EC" sz="2400" dirty="0" smtClean="0"/>
              <a:t>Permite mantener mas objetos dentro de la cantidad disponible de RAM.</a:t>
            </a:r>
          </a:p>
          <a:p>
            <a:pPr algn="just"/>
            <a:r>
              <a:rPr lang="es-EC" sz="2400" dirty="0" smtClean="0"/>
              <a:t>Comparte partes comunes de los objetos para mantener varios objetos la información de varios objetos.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4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Ventajas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30680"/>
            <a:ext cx="8915400" cy="1280890"/>
          </a:xfrm>
        </p:spPr>
        <p:txBody>
          <a:bodyPr/>
          <a:lstStyle/>
          <a:p>
            <a:r>
              <a:rPr lang="es-EC" sz="2800" dirty="0"/>
              <a:t>Puedes ahorrar mucha RAM, siempre que </a:t>
            </a:r>
            <a:r>
              <a:rPr lang="es-EC" sz="2800" dirty="0" smtClean="0"/>
              <a:t>el programa tenga objetos </a:t>
            </a:r>
            <a:r>
              <a:rPr lang="es-EC" sz="2800" dirty="0"/>
              <a:t>similares</a:t>
            </a:r>
            <a:r>
              <a:rPr lang="es-EC" sz="2800" dirty="0" smtClean="0"/>
              <a:t>.</a:t>
            </a:r>
          </a:p>
          <a:p>
            <a:endParaRPr lang="es-EC" dirty="0"/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92925" y="29207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 smtClean="0"/>
              <a:t>Desventajas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589212" y="3918140"/>
            <a:ext cx="8915400" cy="278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800" dirty="0" smtClean="0"/>
              <a:t>Aumenta su tiempo </a:t>
            </a:r>
            <a:r>
              <a:rPr lang="es-EC" sz="2800" dirty="0"/>
              <a:t>de </a:t>
            </a:r>
            <a:r>
              <a:rPr lang="es-EC" sz="2800" dirty="0" smtClean="0"/>
              <a:t>ejecución.</a:t>
            </a:r>
          </a:p>
          <a:p>
            <a:pPr algn="just"/>
            <a:r>
              <a:rPr lang="es-EC" sz="2800" dirty="0" smtClean="0"/>
              <a:t>Debe </a:t>
            </a:r>
            <a:r>
              <a:rPr lang="es-EC" sz="2800" dirty="0"/>
              <a:t>calcularse de nuevo parte </a:t>
            </a:r>
            <a:r>
              <a:rPr lang="es-EC" sz="2800" dirty="0" smtClean="0"/>
              <a:t>del costo de RAM cada </a:t>
            </a:r>
            <a:r>
              <a:rPr lang="es-EC" sz="2800" dirty="0"/>
              <a:t>vez que alguien invoque un método </a:t>
            </a:r>
            <a:r>
              <a:rPr lang="en-US" sz="2800" dirty="0" smtClean="0"/>
              <a:t>flyweight</a:t>
            </a:r>
            <a:r>
              <a:rPr lang="es-EC" sz="2800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92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r>
              <a:rPr lang="es-EC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000" dirty="0" smtClean="0"/>
              <a:t>Este patrón divide un objeto en dos partes:</a:t>
            </a:r>
          </a:p>
          <a:p>
            <a:pPr algn="just"/>
            <a:endParaRPr lang="es-EC" sz="2000" dirty="0"/>
          </a:p>
          <a:p>
            <a:pPr marL="0" indent="0" algn="just">
              <a:buNone/>
            </a:pPr>
            <a:r>
              <a:rPr lang="es-EC" sz="2000" dirty="0" smtClean="0"/>
              <a:t>	- Parte común: Conjunto de objetos de la clase, parte intrínseca.</a:t>
            </a:r>
          </a:p>
          <a:p>
            <a:pPr marL="0" indent="0" algn="just">
              <a:buNone/>
            </a:pPr>
            <a:endParaRPr lang="es-EC" sz="2000" dirty="0"/>
          </a:p>
          <a:p>
            <a:pPr marL="0" indent="0" algn="just">
              <a:buNone/>
            </a:pPr>
            <a:r>
              <a:rPr lang="es-EC" sz="2000" dirty="0" smtClean="0"/>
              <a:t>	- Parte privada: Es accesible y modificable únicamente por un 			   objeto concreto, parte extrínseca.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375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2800" dirty="0" smtClean="0"/>
              <a:t>Un ejemplo es la creación de bots en los juegos ya que al generarse una gran cantidad durante el trascurso del juego puede cerrarse a falta de recursos.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54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Para crear la parte común se utiliza las clases Interfaz: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9" y="3141348"/>
            <a:ext cx="4848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Se implementan en las demás clases relacionadas: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8" y="2746438"/>
            <a:ext cx="5298071" cy="39469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51" y="2746438"/>
            <a:ext cx="5957435" cy="39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En el controlador le asignamos sus características mediante el .</a:t>
            </a:r>
            <a:r>
              <a:rPr lang="es-EC" dirty="0" err="1" smtClean="0"/>
              <a:t>random</a:t>
            </a:r>
            <a:r>
              <a:rPr lang="es-EC" dirty="0" smtClean="0"/>
              <a:t>():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2772882"/>
            <a:ext cx="5921057" cy="38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También se crea una clase en la cual se crean los bots: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3" y="2661594"/>
            <a:ext cx="4652391" cy="40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531</TotalTime>
  <Words>233</Words>
  <Application>Microsoft Office PowerPoint</Application>
  <PresentationFormat>Panorámica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Flyweight</vt:lpstr>
      <vt:lpstr>Flyweight</vt:lpstr>
      <vt:lpstr>Ventajas</vt:lpstr>
      <vt:lpstr>Flyweight </vt:lpstr>
      <vt:lpstr>Flyweight</vt:lpstr>
      <vt:lpstr>Ejemplo</vt:lpstr>
      <vt:lpstr>Ejemplo</vt:lpstr>
      <vt:lpstr>Ejemplo</vt:lpstr>
      <vt:lpstr>Ejemplo</vt:lpstr>
      <vt:lpstr>Ejemplo</vt:lpstr>
      <vt:lpstr>Conclusión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</dc:title>
  <dc:creator>Estudiantes</dc:creator>
  <cp:lastModifiedBy>Estudiantes</cp:lastModifiedBy>
  <cp:revision>14</cp:revision>
  <dcterms:created xsi:type="dcterms:W3CDTF">2020-11-19T00:21:33Z</dcterms:created>
  <dcterms:modified xsi:type="dcterms:W3CDTF">2020-11-23T13:39:45Z</dcterms:modified>
</cp:coreProperties>
</file>