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5" autoAdjust="0"/>
    <p:restoredTop sz="94660"/>
  </p:normalViewPr>
  <p:slideViewPr>
    <p:cSldViewPr snapToGrid="0">
      <p:cViewPr varScale="1">
        <p:scale>
          <a:sx n="72" d="100"/>
          <a:sy n="72" d="100"/>
        </p:scale>
        <p:origin x="57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4D7B7F8-3E6E-4918-A564-937A6E4BB904}" type="datetimeFigureOut">
              <a:rPr lang="es-ES" smtClean="0"/>
              <a:t>27/10/2020</a:t>
            </a:fld>
            <a:endParaRPr lang="es-ES"/>
          </a:p>
        </p:txBody>
      </p:sp>
      <p:sp>
        <p:nvSpPr>
          <p:cNvPr id="5" name="Footer Placeholder 4"/>
          <p:cNvSpPr>
            <a:spLocks noGrp="1"/>
          </p:cNvSpPr>
          <p:nvPr>
            <p:ph type="ftr" sz="quarter" idx="11"/>
          </p:nvPr>
        </p:nvSpPr>
        <p:spPr/>
        <p:txBody>
          <a:bodyPr/>
          <a:lstStyle/>
          <a:p>
            <a:endParaRPr lang="es-E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2618D4E-47C6-4329-86F1-3F3AEC8C2989}" type="slidenum">
              <a:rPr lang="es-ES" smtClean="0"/>
              <a:t>‹Nº›</a:t>
            </a:fld>
            <a:endParaRPr lang="es-ES"/>
          </a:p>
        </p:txBody>
      </p:sp>
    </p:spTree>
    <p:extLst>
      <p:ext uri="{BB962C8B-B14F-4D97-AF65-F5344CB8AC3E}">
        <p14:creationId xmlns:p14="http://schemas.microsoft.com/office/powerpoint/2010/main" val="3076823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4D7B7F8-3E6E-4918-A564-937A6E4BB904}" type="datetimeFigureOut">
              <a:rPr lang="es-ES" smtClean="0"/>
              <a:t>27/10/2020</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2618D4E-47C6-4329-86F1-3F3AEC8C2989}" type="slidenum">
              <a:rPr lang="es-ES" smtClean="0"/>
              <a:t>‹Nº›</a:t>
            </a:fld>
            <a:endParaRPr lang="es-ES"/>
          </a:p>
        </p:txBody>
      </p:sp>
    </p:spTree>
    <p:extLst>
      <p:ext uri="{BB962C8B-B14F-4D97-AF65-F5344CB8AC3E}">
        <p14:creationId xmlns:p14="http://schemas.microsoft.com/office/powerpoint/2010/main" val="3132074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4D7B7F8-3E6E-4918-A564-937A6E4BB904}" type="datetimeFigureOut">
              <a:rPr lang="es-ES" smtClean="0"/>
              <a:t>27/10/2020</a:t>
            </a:fld>
            <a:endParaRPr lang="es-ES"/>
          </a:p>
        </p:txBody>
      </p:sp>
      <p:sp>
        <p:nvSpPr>
          <p:cNvPr id="5" name="Footer Placeholder 4"/>
          <p:cNvSpPr>
            <a:spLocks noGrp="1"/>
          </p:cNvSpPr>
          <p:nvPr>
            <p:ph type="ftr" sz="quarter" idx="11"/>
          </p:nvPr>
        </p:nvSpPr>
        <p:spPr/>
        <p:txBody>
          <a:bodyPr/>
          <a:lstStyle/>
          <a:p>
            <a:endParaRPr lang="es-E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2618D4E-47C6-4329-86F1-3F3AEC8C2989}" type="slidenum">
              <a:rPr lang="es-ES" smtClean="0"/>
              <a:t>‹Nº›</a:t>
            </a:fld>
            <a:endParaRPr lang="es-E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17392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74D7B7F8-3E6E-4918-A564-937A6E4BB904}" type="datetimeFigureOut">
              <a:rPr lang="es-ES" smtClean="0"/>
              <a:t>27/10/2020</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2618D4E-47C6-4329-86F1-3F3AEC8C2989}" type="slidenum">
              <a:rPr lang="es-ES" smtClean="0"/>
              <a:t>‹Nº›</a:t>
            </a:fld>
            <a:endParaRPr lang="es-ES"/>
          </a:p>
        </p:txBody>
      </p:sp>
    </p:spTree>
    <p:extLst>
      <p:ext uri="{BB962C8B-B14F-4D97-AF65-F5344CB8AC3E}">
        <p14:creationId xmlns:p14="http://schemas.microsoft.com/office/powerpoint/2010/main" val="839494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74D7B7F8-3E6E-4918-A564-937A6E4BB904}" type="datetimeFigureOut">
              <a:rPr lang="es-ES" smtClean="0"/>
              <a:t>27/10/2020</a:t>
            </a:fld>
            <a:endParaRPr lang="es-ES"/>
          </a:p>
        </p:txBody>
      </p:sp>
      <p:sp>
        <p:nvSpPr>
          <p:cNvPr id="6" name="Footer Placeholder 5"/>
          <p:cNvSpPr>
            <a:spLocks noGrp="1"/>
          </p:cNvSpPr>
          <p:nvPr>
            <p:ph type="ftr" sz="quarter" idx="11"/>
          </p:nvPr>
        </p:nvSpPr>
        <p:spPr/>
        <p:txBody>
          <a:bodyPr/>
          <a:lstStyle/>
          <a:p>
            <a:endParaRPr lang="es-E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2618D4E-47C6-4329-86F1-3F3AEC8C2989}" type="slidenum">
              <a:rPr lang="es-ES" smtClean="0"/>
              <a:t>‹Nº›</a:t>
            </a:fld>
            <a:endParaRPr lang="es-E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21344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74D7B7F8-3E6E-4918-A564-937A6E4BB904}" type="datetimeFigureOut">
              <a:rPr lang="es-ES" smtClean="0"/>
              <a:t>27/10/2020</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2618D4E-47C6-4329-86F1-3F3AEC8C2989}" type="slidenum">
              <a:rPr lang="es-ES" smtClean="0"/>
              <a:t>‹Nº›</a:t>
            </a:fld>
            <a:endParaRPr lang="es-ES"/>
          </a:p>
        </p:txBody>
      </p:sp>
    </p:spTree>
    <p:extLst>
      <p:ext uri="{BB962C8B-B14F-4D97-AF65-F5344CB8AC3E}">
        <p14:creationId xmlns:p14="http://schemas.microsoft.com/office/powerpoint/2010/main" val="3773848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4D7B7F8-3E6E-4918-A564-937A6E4BB904}" type="datetimeFigureOut">
              <a:rPr lang="es-ES" smtClean="0"/>
              <a:t>27/10/2020</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2618D4E-47C6-4329-86F1-3F3AEC8C2989}" type="slidenum">
              <a:rPr lang="es-ES" smtClean="0"/>
              <a:t>‹Nº›</a:t>
            </a:fld>
            <a:endParaRPr lang="es-ES"/>
          </a:p>
        </p:txBody>
      </p:sp>
    </p:spTree>
    <p:extLst>
      <p:ext uri="{BB962C8B-B14F-4D97-AF65-F5344CB8AC3E}">
        <p14:creationId xmlns:p14="http://schemas.microsoft.com/office/powerpoint/2010/main" val="2856444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4D7B7F8-3E6E-4918-A564-937A6E4BB904}" type="datetimeFigureOut">
              <a:rPr lang="es-ES" smtClean="0"/>
              <a:t>27/10/2020</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2618D4E-47C6-4329-86F1-3F3AEC8C2989}" type="slidenum">
              <a:rPr lang="es-ES" smtClean="0"/>
              <a:t>‹Nº›</a:t>
            </a:fld>
            <a:endParaRPr lang="es-ES"/>
          </a:p>
        </p:txBody>
      </p:sp>
    </p:spTree>
    <p:extLst>
      <p:ext uri="{BB962C8B-B14F-4D97-AF65-F5344CB8AC3E}">
        <p14:creationId xmlns:p14="http://schemas.microsoft.com/office/powerpoint/2010/main" val="3683229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4D7B7F8-3E6E-4918-A564-937A6E4BB904}" type="datetimeFigureOut">
              <a:rPr lang="es-ES" smtClean="0"/>
              <a:t>27/10/2020</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2618D4E-47C6-4329-86F1-3F3AEC8C2989}" type="slidenum">
              <a:rPr lang="es-ES" smtClean="0"/>
              <a:t>‹Nº›</a:t>
            </a:fld>
            <a:endParaRPr lang="es-ES"/>
          </a:p>
        </p:txBody>
      </p:sp>
    </p:spTree>
    <p:extLst>
      <p:ext uri="{BB962C8B-B14F-4D97-AF65-F5344CB8AC3E}">
        <p14:creationId xmlns:p14="http://schemas.microsoft.com/office/powerpoint/2010/main" val="107982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4D7B7F8-3E6E-4918-A564-937A6E4BB904}" type="datetimeFigureOut">
              <a:rPr lang="es-ES" smtClean="0"/>
              <a:t>27/10/2020</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2618D4E-47C6-4329-86F1-3F3AEC8C2989}" type="slidenum">
              <a:rPr lang="es-ES" smtClean="0"/>
              <a:t>‹Nº›</a:t>
            </a:fld>
            <a:endParaRPr lang="es-ES"/>
          </a:p>
        </p:txBody>
      </p:sp>
    </p:spTree>
    <p:extLst>
      <p:ext uri="{BB962C8B-B14F-4D97-AF65-F5344CB8AC3E}">
        <p14:creationId xmlns:p14="http://schemas.microsoft.com/office/powerpoint/2010/main" val="330571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4D7B7F8-3E6E-4918-A564-937A6E4BB904}" type="datetimeFigureOut">
              <a:rPr lang="es-ES" smtClean="0"/>
              <a:t>27/10/2020</a:t>
            </a:fld>
            <a:endParaRPr lang="es-ES"/>
          </a:p>
        </p:txBody>
      </p:sp>
      <p:sp>
        <p:nvSpPr>
          <p:cNvPr id="6" name="Footer Placeholder 5"/>
          <p:cNvSpPr>
            <a:spLocks noGrp="1"/>
          </p:cNvSpPr>
          <p:nvPr>
            <p:ph type="ftr" sz="quarter" idx="11"/>
          </p:nvPr>
        </p:nvSpPr>
        <p:spPr/>
        <p:txBody>
          <a:bodyPr/>
          <a:lstStyle/>
          <a:p>
            <a:endParaRPr lang="es-E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2618D4E-47C6-4329-86F1-3F3AEC8C2989}" type="slidenum">
              <a:rPr lang="es-ES" smtClean="0"/>
              <a:t>‹Nº›</a:t>
            </a:fld>
            <a:endParaRPr lang="es-ES"/>
          </a:p>
        </p:txBody>
      </p:sp>
    </p:spTree>
    <p:extLst>
      <p:ext uri="{BB962C8B-B14F-4D97-AF65-F5344CB8AC3E}">
        <p14:creationId xmlns:p14="http://schemas.microsoft.com/office/powerpoint/2010/main" val="1737673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4D7B7F8-3E6E-4918-A564-937A6E4BB904}" type="datetimeFigureOut">
              <a:rPr lang="es-ES" smtClean="0"/>
              <a:t>27/10/2020</a:t>
            </a:fld>
            <a:endParaRPr lang="es-ES"/>
          </a:p>
        </p:txBody>
      </p:sp>
      <p:sp>
        <p:nvSpPr>
          <p:cNvPr id="8" name="Footer Placeholder 7"/>
          <p:cNvSpPr>
            <a:spLocks noGrp="1"/>
          </p:cNvSpPr>
          <p:nvPr>
            <p:ph type="ftr" sz="quarter" idx="11"/>
          </p:nvPr>
        </p:nvSpPr>
        <p:spPr/>
        <p:txBody>
          <a:bodyPr/>
          <a:lstStyle/>
          <a:p>
            <a:endParaRPr lang="es-E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2618D4E-47C6-4329-86F1-3F3AEC8C2989}" type="slidenum">
              <a:rPr lang="es-ES" smtClean="0"/>
              <a:t>‹Nº›</a:t>
            </a:fld>
            <a:endParaRPr lang="es-ES"/>
          </a:p>
        </p:txBody>
      </p:sp>
    </p:spTree>
    <p:extLst>
      <p:ext uri="{BB962C8B-B14F-4D97-AF65-F5344CB8AC3E}">
        <p14:creationId xmlns:p14="http://schemas.microsoft.com/office/powerpoint/2010/main" val="2153989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4D7B7F8-3E6E-4918-A564-937A6E4BB904}" type="datetimeFigureOut">
              <a:rPr lang="es-ES" smtClean="0"/>
              <a:t>27/10/2020</a:t>
            </a:fld>
            <a:endParaRPr lang="es-ES"/>
          </a:p>
        </p:txBody>
      </p:sp>
      <p:sp>
        <p:nvSpPr>
          <p:cNvPr id="4" name="Footer Placeholder 3"/>
          <p:cNvSpPr>
            <a:spLocks noGrp="1"/>
          </p:cNvSpPr>
          <p:nvPr>
            <p:ph type="ftr" sz="quarter" idx="11"/>
          </p:nvPr>
        </p:nvSpPr>
        <p:spPr/>
        <p:txBody>
          <a:bodyPr/>
          <a:lstStyle/>
          <a:p>
            <a:endParaRPr lang="es-E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2618D4E-47C6-4329-86F1-3F3AEC8C2989}" type="slidenum">
              <a:rPr lang="es-ES" smtClean="0"/>
              <a:t>‹Nº›</a:t>
            </a:fld>
            <a:endParaRPr lang="es-ES"/>
          </a:p>
        </p:txBody>
      </p:sp>
    </p:spTree>
    <p:extLst>
      <p:ext uri="{BB962C8B-B14F-4D97-AF65-F5344CB8AC3E}">
        <p14:creationId xmlns:p14="http://schemas.microsoft.com/office/powerpoint/2010/main" val="1222226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D7B7F8-3E6E-4918-A564-937A6E4BB904}" type="datetimeFigureOut">
              <a:rPr lang="es-ES" smtClean="0"/>
              <a:t>27/10/2020</a:t>
            </a:fld>
            <a:endParaRPr lang="es-ES"/>
          </a:p>
        </p:txBody>
      </p:sp>
      <p:sp>
        <p:nvSpPr>
          <p:cNvPr id="3" name="Footer Placeholder 2"/>
          <p:cNvSpPr>
            <a:spLocks noGrp="1"/>
          </p:cNvSpPr>
          <p:nvPr>
            <p:ph type="ftr" sz="quarter" idx="11"/>
          </p:nvPr>
        </p:nvSpPr>
        <p:spPr/>
        <p:txBody>
          <a:bodyPr/>
          <a:lstStyle/>
          <a:p>
            <a:endParaRPr lang="es-E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2618D4E-47C6-4329-86F1-3F3AEC8C2989}" type="slidenum">
              <a:rPr lang="es-ES" smtClean="0"/>
              <a:t>‹Nº›</a:t>
            </a:fld>
            <a:endParaRPr lang="es-ES"/>
          </a:p>
        </p:txBody>
      </p:sp>
    </p:spTree>
    <p:extLst>
      <p:ext uri="{BB962C8B-B14F-4D97-AF65-F5344CB8AC3E}">
        <p14:creationId xmlns:p14="http://schemas.microsoft.com/office/powerpoint/2010/main" val="3471416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4D7B7F8-3E6E-4918-A564-937A6E4BB904}" type="datetimeFigureOut">
              <a:rPr lang="es-ES" smtClean="0"/>
              <a:t>27/10/2020</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2618D4E-47C6-4329-86F1-3F3AEC8C2989}" type="slidenum">
              <a:rPr lang="es-ES" smtClean="0"/>
              <a:t>‹Nº›</a:t>
            </a:fld>
            <a:endParaRPr lang="es-ES"/>
          </a:p>
        </p:txBody>
      </p:sp>
    </p:spTree>
    <p:extLst>
      <p:ext uri="{BB962C8B-B14F-4D97-AF65-F5344CB8AC3E}">
        <p14:creationId xmlns:p14="http://schemas.microsoft.com/office/powerpoint/2010/main" val="2870343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4D7B7F8-3E6E-4918-A564-937A6E4BB904}" type="datetimeFigureOut">
              <a:rPr lang="es-ES" smtClean="0"/>
              <a:t>27/10/2020</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2618D4E-47C6-4329-86F1-3F3AEC8C2989}" type="slidenum">
              <a:rPr lang="es-ES" smtClean="0"/>
              <a:t>‹Nº›</a:t>
            </a:fld>
            <a:endParaRPr lang="es-ES"/>
          </a:p>
        </p:txBody>
      </p:sp>
    </p:spTree>
    <p:extLst>
      <p:ext uri="{BB962C8B-B14F-4D97-AF65-F5344CB8AC3E}">
        <p14:creationId xmlns:p14="http://schemas.microsoft.com/office/powerpoint/2010/main" val="4271445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4D7B7F8-3E6E-4918-A564-937A6E4BB904}" type="datetimeFigureOut">
              <a:rPr lang="es-ES" smtClean="0"/>
              <a:t>27/10/2020</a:t>
            </a:fld>
            <a:endParaRPr lang="es-E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2618D4E-47C6-4329-86F1-3F3AEC8C2989}" type="slidenum">
              <a:rPr lang="es-ES" smtClean="0"/>
              <a:t>‹Nº›</a:t>
            </a:fld>
            <a:endParaRPr lang="es-ES"/>
          </a:p>
        </p:txBody>
      </p:sp>
    </p:spTree>
    <p:extLst>
      <p:ext uri="{BB962C8B-B14F-4D97-AF65-F5344CB8AC3E}">
        <p14:creationId xmlns:p14="http://schemas.microsoft.com/office/powerpoint/2010/main" val="11993446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C" dirty="0" smtClean="0"/>
              <a:t>Java 10</a:t>
            </a:r>
            <a:endParaRPr lang="es-ES" dirty="0"/>
          </a:p>
        </p:txBody>
      </p:sp>
      <p:sp>
        <p:nvSpPr>
          <p:cNvPr id="3" name="Subtítulo 2"/>
          <p:cNvSpPr>
            <a:spLocks noGrp="1"/>
          </p:cNvSpPr>
          <p:nvPr>
            <p:ph type="subTitle" idx="1"/>
          </p:nvPr>
        </p:nvSpPr>
        <p:spPr/>
        <p:txBody>
          <a:bodyPr/>
          <a:lstStyle/>
          <a:p>
            <a:r>
              <a:rPr lang="es-EC" dirty="0" smtClean="0"/>
              <a:t>Sebastián Uyaguari</a:t>
            </a:r>
            <a:endParaRPr lang="es-ES" dirty="0"/>
          </a:p>
        </p:txBody>
      </p:sp>
    </p:spTree>
    <p:extLst>
      <p:ext uri="{BB962C8B-B14F-4D97-AF65-F5344CB8AC3E}">
        <p14:creationId xmlns:p14="http://schemas.microsoft.com/office/powerpoint/2010/main" val="20346273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Sobre Java 10…</a:t>
            </a:r>
            <a:endParaRPr lang="es-ES" dirty="0"/>
          </a:p>
        </p:txBody>
      </p:sp>
      <p:sp>
        <p:nvSpPr>
          <p:cNvPr id="3" name="Marcador de contenido 2"/>
          <p:cNvSpPr>
            <a:spLocks noGrp="1"/>
          </p:cNvSpPr>
          <p:nvPr>
            <p:ph idx="1"/>
          </p:nvPr>
        </p:nvSpPr>
        <p:spPr/>
        <p:txBody>
          <a:bodyPr/>
          <a:lstStyle/>
          <a:p>
            <a:pPr algn="just"/>
            <a:r>
              <a:rPr lang="es-EC" dirty="0"/>
              <a:t>Java es un lenguaje y plataforma de programación gratuita mayoritariamente utilizado a nivel mundial asegurando rapidez, fiabilidad y seguridad a los </a:t>
            </a:r>
            <a:r>
              <a:rPr lang="es-EC" dirty="0" smtClean="0"/>
              <a:t>usuarios</a:t>
            </a:r>
            <a:r>
              <a:rPr lang="es-ES" dirty="0" smtClean="0"/>
              <a:t>.</a:t>
            </a:r>
          </a:p>
          <a:p>
            <a:pPr algn="just"/>
            <a:r>
              <a:rPr lang="es-EC" dirty="0"/>
              <a:t>Java 10 fue liberado a los usuarios el 20 de marzo de 2018, esta versión tuvo actualizaciones importantes en su funcionamiento como por ejemplo mayor control de memoria, nuevas API, cambios en el JDK, mejoras en la compilación, </a:t>
            </a:r>
            <a:r>
              <a:rPr lang="es-EC" dirty="0" smtClean="0"/>
              <a:t>etc.</a:t>
            </a:r>
            <a:endParaRPr lang="es-ES" dirty="0"/>
          </a:p>
        </p:txBody>
      </p:sp>
    </p:spTree>
    <p:extLst>
      <p:ext uri="{BB962C8B-B14F-4D97-AF65-F5344CB8AC3E}">
        <p14:creationId xmlns:p14="http://schemas.microsoft.com/office/powerpoint/2010/main" val="29868871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C" dirty="0"/>
              <a:t>Listado de las nuevas </a:t>
            </a:r>
            <a:r>
              <a:rPr lang="es-EC" dirty="0" smtClean="0"/>
              <a:t>implementaciones de </a:t>
            </a:r>
            <a:r>
              <a:rPr lang="es-EC" dirty="0"/>
              <a:t>Java 10:</a:t>
            </a:r>
            <a:r>
              <a:rPr lang="es-ES" dirty="0"/>
              <a:t/>
            </a:r>
            <a:br>
              <a:rPr lang="es-ES" dirty="0"/>
            </a:br>
            <a:endParaRPr lang="es-ES" dirty="0"/>
          </a:p>
        </p:txBody>
      </p:sp>
      <p:sp>
        <p:nvSpPr>
          <p:cNvPr id="3" name="Marcador de contenido 2"/>
          <p:cNvSpPr>
            <a:spLocks noGrp="1"/>
          </p:cNvSpPr>
          <p:nvPr>
            <p:ph idx="1"/>
          </p:nvPr>
        </p:nvSpPr>
        <p:spPr>
          <a:xfrm>
            <a:off x="2589212" y="3174022"/>
            <a:ext cx="8915400" cy="2737199"/>
          </a:xfrm>
        </p:spPr>
        <p:txBody>
          <a:bodyPr/>
          <a:lstStyle/>
          <a:p>
            <a:pPr lvl="0"/>
            <a:r>
              <a:rPr lang="es-EC" dirty="0"/>
              <a:t>Inferencia de tipos para variables locales.</a:t>
            </a:r>
            <a:endParaRPr lang="es-ES" dirty="0"/>
          </a:p>
          <a:p>
            <a:pPr lvl="0"/>
            <a:r>
              <a:rPr lang="es-EC" dirty="0"/>
              <a:t>Agregación del método Opcional.</a:t>
            </a:r>
            <a:endParaRPr lang="es-ES" dirty="0"/>
          </a:p>
          <a:p>
            <a:pPr lvl="0"/>
            <a:r>
              <a:rPr lang="es-EC" dirty="0"/>
              <a:t>Introducción de una API para crear colecciones no modificables.</a:t>
            </a:r>
            <a:endParaRPr lang="es-ES" dirty="0"/>
          </a:p>
          <a:p>
            <a:pPr lvl="0"/>
            <a:r>
              <a:rPr lang="es-EC" dirty="0"/>
              <a:t>Generación de código de bytes para bucle mejorado.</a:t>
            </a:r>
            <a:endParaRPr lang="es-ES" dirty="0"/>
          </a:p>
          <a:p>
            <a:pPr lvl="0"/>
            <a:r>
              <a:rPr lang="es-EC" dirty="0"/>
              <a:t>Funciones y opciones eliminadas.</a:t>
            </a:r>
            <a:endParaRPr lang="es-ES" dirty="0"/>
          </a:p>
          <a:p>
            <a:pPr marL="0" indent="0">
              <a:buNone/>
            </a:pPr>
            <a:endParaRPr lang="es-ES" dirty="0"/>
          </a:p>
        </p:txBody>
      </p:sp>
    </p:spTree>
    <p:extLst>
      <p:ext uri="{BB962C8B-B14F-4D97-AF65-F5344CB8AC3E}">
        <p14:creationId xmlns:p14="http://schemas.microsoft.com/office/powerpoint/2010/main" val="1230630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Inferencia de tipos para variables locales</a:t>
            </a:r>
            <a:endParaRPr lang="es-ES" dirty="0"/>
          </a:p>
        </p:txBody>
      </p:sp>
      <p:sp>
        <p:nvSpPr>
          <p:cNvPr id="3" name="Marcador de contenido 2"/>
          <p:cNvSpPr>
            <a:spLocks noGrp="1"/>
          </p:cNvSpPr>
          <p:nvPr>
            <p:ph idx="1"/>
          </p:nvPr>
        </p:nvSpPr>
        <p:spPr/>
        <p:txBody>
          <a:bodyPr/>
          <a:lstStyle/>
          <a:p>
            <a:r>
              <a:rPr lang="es-EC" dirty="0"/>
              <a:t>Es una opción para reducir la asociación de las variables, mejorando la experiencia del desarrollador, esta opción solo se permite ejecutar con variables locales con </a:t>
            </a:r>
            <a:r>
              <a:rPr lang="es-EC" dirty="0" smtClean="0"/>
              <a:t>inicialización.</a:t>
            </a:r>
          </a:p>
          <a:p>
            <a:pPr marL="0" indent="0">
              <a:buNone/>
            </a:pPr>
            <a:r>
              <a:rPr lang="es-EC" dirty="0"/>
              <a:t> </a:t>
            </a:r>
            <a:r>
              <a:rPr lang="es-EC" dirty="0" smtClean="0"/>
              <a:t>     Se </a:t>
            </a:r>
            <a:r>
              <a:rPr lang="es-EC" dirty="0"/>
              <a:t>reconoce por la palabra reservada (</a:t>
            </a:r>
            <a:r>
              <a:rPr lang="es-EC" dirty="0" err="1"/>
              <a:t>var</a:t>
            </a:r>
            <a:r>
              <a:rPr lang="es-EC" dirty="0"/>
              <a:t>) al comienzo de la línea de </a:t>
            </a:r>
            <a:r>
              <a:rPr lang="es-EC" dirty="0" smtClean="0"/>
              <a:t>        	código</a:t>
            </a:r>
            <a:r>
              <a:rPr lang="es-EC" dirty="0"/>
              <a:t>, esta sirve para inferir su tipo.</a:t>
            </a:r>
            <a:endParaRPr lang="es-ES" dirty="0"/>
          </a:p>
        </p:txBody>
      </p:sp>
      <p:pic>
        <p:nvPicPr>
          <p:cNvPr id="4" name="Imagen 3"/>
          <p:cNvPicPr>
            <a:picLocks noChangeAspect="1"/>
          </p:cNvPicPr>
          <p:nvPr/>
        </p:nvPicPr>
        <p:blipFill>
          <a:blip r:embed="rId2"/>
          <a:stretch>
            <a:fillRect/>
          </a:stretch>
        </p:blipFill>
        <p:spPr>
          <a:xfrm>
            <a:off x="3906348" y="4022411"/>
            <a:ext cx="5381625" cy="1400175"/>
          </a:xfrm>
          <a:prstGeom prst="rect">
            <a:avLst/>
          </a:prstGeom>
        </p:spPr>
      </p:pic>
    </p:spTree>
    <p:extLst>
      <p:ext uri="{BB962C8B-B14F-4D97-AF65-F5344CB8AC3E}">
        <p14:creationId xmlns:p14="http://schemas.microsoft.com/office/powerpoint/2010/main" val="648790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EC" dirty="0"/>
              <a:t>Agregación del método opcional no-</a:t>
            </a:r>
            <a:r>
              <a:rPr lang="es-EC" dirty="0" err="1"/>
              <a:t>arg</a:t>
            </a:r>
            <a:r>
              <a:rPr lang="es-EC" dirty="0"/>
              <a:t> </a:t>
            </a:r>
            <a:r>
              <a:rPr lang="es-EC" dirty="0" err="1"/>
              <a:t>oElseThrow</a:t>
            </a:r>
            <a:r>
              <a:rPr lang="es-EC" dirty="0"/>
              <a:t>().</a:t>
            </a:r>
            <a:endParaRPr lang="es-ES" dirty="0"/>
          </a:p>
        </p:txBody>
      </p:sp>
      <p:sp>
        <p:nvSpPr>
          <p:cNvPr id="3" name="Marcador de contenido 2"/>
          <p:cNvSpPr>
            <a:spLocks noGrp="1"/>
          </p:cNvSpPr>
          <p:nvPr>
            <p:ph idx="1"/>
          </p:nvPr>
        </p:nvSpPr>
        <p:spPr/>
        <p:txBody>
          <a:bodyPr/>
          <a:lstStyle/>
          <a:p>
            <a:pPr algn="just"/>
            <a:r>
              <a:rPr lang="es-EC" dirty="0"/>
              <a:t>Este método es un remplazo al método </a:t>
            </a:r>
            <a:r>
              <a:rPr lang="es-EC" dirty="0" err="1"/>
              <a:t>optional.get</a:t>
            </a:r>
            <a:r>
              <a:rPr lang="es-EC" dirty="0"/>
              <a:t>(), este método utiliza lambda, sirve para alguna acción que el desarrollador necesite en caso de que el argumento o parámetro no sea el correcto o necesite saltar </a:t>
            </a:r>
            <a:r>
              <a:rPr lang="es-EC" dirty="0" smtClean="0"/>
              <a:t>a un  </a:t>
            </a:r>
            <a:r>
              <a:rPr lang="es-EC" dirty="0"/>
              <a:t>error</a:t>
            </a:r>
            <a:r>
              <a:rPr lang="es-EC" dirty="0" smtClean="0"/>
              <a:t>.</a:t>
            </a:r>
          </a:p>
          <a:p>
            <a:pPr algn="just"/>
            <a:endParaRPr lang="es-EC" dirty="0"/>
          </a:p>
          <a:p>
            <a:pPr marL="0" indent="0" algn="just">
              <a:buNone/>
            </a:pPr>
            <a:endParaRPr lang="es-ES" dirty="0"/>
          </a:p>
        </p:txBody>
      </p:sp>
      <p:pic>
        <p:nvPicPr>
          <p:cNvPr id="4" name="Imagen 3"/>
          <p:cNvPicPr>
            <a:picLocks noChangeAspect="1"/>
          </p:cNvPicPr>
          <p:nvPr/>
        </p:nvPicPr>
        <p:blipFill>
          <a:blip r:embed="rId2"/>
          <a:stretch>
            <a:fillRect/>
          </a:stretch>
        </p:blipFill>
        <p:spPr>
          <a:xfrm>
            <a:off x="1987061" y="3609243"/>
            <a:ext cx="9619517" cy="1714500"/>
          </a:xfrm>
          <a:prstGeom prst="rect">
            <a:avLst/>
          </a:prstGeom>
        </p:spPr>
      </p:pic>
    </p:spTree>
    <p:extLst>
      <p:ext uri="{BB962C8B-B14F-4D97-AF65-F5344CB8AC3E}">
        <p14:creationId xmlns:p14="http://schemas.microsoft.com/office/powerpoint/2010/main" val="16530763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Introducción de una API para crear colecciones no modificables</a:t>
            </a:r>
            <a:endParaRPr lang="es-ES" dirty="0"/>
          </a:p>
        </p:txBody>
      </p:sp>
      <p:sp>
        <p:nvSpPr>
          <p:cNvPr id="3" name="Marcador de contenido 2"/>
          <p:cNvSpPr>
            <a:spLocks noGrp="1"/>
          </p:cNvSpPr>
          <p:nvPr>
            <p:ph idx="1"/>
          </p:nvPr>
        </p:nvSpPr>
        <p:spPr/>
        <p:txBody>
          <a:bodyPr/>
          <a:lstStyle/>
          <a:p>
            <a:pPr algn="just"/>
            <a:r>
              <a:rPr lang="es-EC" dirty="0"/>
              <a:t>En el java 10 se introdujo una Api para crear colecciones para que funcionen sean solo de lectura, en esta Api se agregaron nuevos métodos como: .</a:t>
            </a:r>
            <a:r>
              <a:rPr lang="es-EC" dirty="0" err="1" smtClean="0"/>
              <a:t>toUnmodifiableList</a:t>
            </a:r>
            <a:r>
              <a:rPr lang="es-EC" dirty="0" smtClean="0"/>
              <a:t>(), </a:t>
            </a:r>
            <a:r>
              <a:rPr lang="es-EC" dirty="0"/>
              <a:t>.</a:t>
            </a:r>
            <a:r>
              <a:rPr lang="es-EC" dirty="0" err="1" smtClean="0"/>
              <a:t>toUnmodifiableSet</a:t>
            </a:r>
            <a:r>
              <a:rPr lang="es-EC" dirty="0" smtClean="0"/>
              <a:t>() </a:t>
            </a:r>
            <a:r>
              <a:rPr lang="es-EC" dirty="0"/>
              <a:t>y .</a:t>
            </a:r>
            <a:r>
              <a:rPr lang="es-EC" dirty="0" err="1" smtClean="0"/>
              <a:t>toUnmodifiableMap</a:t>
            </a:r>
            <a:r>
              <a:rPr lang="es-EC" dirty="0" smtClean="0"/>
              <a:t>().</a:t>
            </a:r>
            <a:endParaRPr lang="es-ES" dirty="0"/>
          </a:p>
          <a:p>
            <a:endParaRPr lang="es-ES" dirty="0"/>
          </a:p>
        </p:txBody>
      </p:sp>
      <p:pic>
        <p:nvPicPr>
          <p:cNvPr id="4" name="Imagen 3"/>
          <p:cNvPicPr>
            <a:picLocks noChangeAspect="1"/>
          </p:cNvPicPr>
          <p:nvPr/>
        </p:nvPicPr>
        <p:blipFill>
          <a:blip r:embed="rId2"/>
          <a:stretch>
            <a:fillRect/>
          </a:stretch>
        </p:blipFill>
        <p:spPr>
          <a:xfrm>
            <a:off x="3396028" y="3590192"/>
            <a:ext cx="6648450" cy="1981200"/>
          </a:xfrm>
          <a:prstGeom prst="rect">
            <a:avLst/>
          </a:prstGeom>
        </p:spPr>
      </p:pic>
    </p:spTree>
    <p:extLst>
      <p:ext uri="{BB962C8B-B14F-4D97-AF65-F5344CB8AC3E}">
        <p14:creationId xmlns:p14="http://schemas.microsoft.com/office/powerpoint/2010/main" val="2635610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Generación de código de bytes para bucle </a:t>
            </a:r>
            <a:r>
              <a:rPr lang="es-EC" dirty="0" err="1"/>
              <a:t>for</a:t>
            </a:r>
            <a:r>
              <a:rPr lang="es-EC" dirty="0"/>
              <a:t> mejorado</a:t>
            </a:r>
            <a:endParaRPr lang="es-ES" dirty="0"/>
          </a:p>
        </p:txBody>
      </p:sp>
      <p:sp>
        <p:nvSpPr>
          <p:cNvPr id="3" name="Marcador de contenido 2"/>
          <p:cNvSpPr>
            <a:spLocks noGrp="1"/>
          </p:cNvSpPr>
          <p:nvPr>
            <p:ph idx="1"/>
          </p:nvPr>
        </p:nvSpPr>
        <p:spPr/>
        <p:txBody>
          <a:bodyPr/>
          <a:lstStyle/>
          <a:p>
            <a:r>
              <a:rPr lang="es-EC" dirty="0"/>
              <a:t>Este bucle corrigió un error que se producía en las anteriores versiones al recorrer listas o colecciones de gran tamaño, la memoria se reservaba para la recolección de basura en las siguientes líneas de código, lo que ocasionaba un error con el alias </a:t>
            </a:r>
            <a:r>
              <a:rPr lang="es-EC" dirty="0" err="1"/>
              <a:t>OutOfMemoryError</a:t>
            </a:r>
            <a:r>
              <a:rPr lang="es-EC" dirty="0"/>
              <a:t>.</a:t>
            </a:r>
            <a:endParaRPr lang="es-ES" dirty="0"/>
          </a:p>
          <a:p>
            <a:r>
              <a:rPr lang="es-EC" dirty="0"/>
              <a:t>Con la mejora de este bucle permitió que al salir de la repetición del bloque de instrucciones se deseche la memoria no utilizada.</a:t>
            </a:r>
            <a:endParaRPr lang="es-ES" dirty="0"/>
          </a:p>
          <a:p>
            <a:endParaRPr lang="es-ES" dirty="0"/>
          </a:p>
        </p:txBody>
      </p:sp>
      <p:pic>
        <p:nvPicPr>
          <p:cNvPr id="5" name="Imagen 4"/>
          <p:cNvPicPr>
            <a:picLocks noChangeAspect="1"/>
          </p:cNvPicPr>
          <p:nvPr/>
        </p:nvPicPr>
        <p:blipFill>
          <a:blip r:embed="rId2"/>
          <a:stretch>
            <a:fillRect/>
          </a:stretch>
        </p:blipFill>
        <p:spPr>
          <a:xfrm>
            <a:off x="3865318" y="4234182"/>
            <a:ext cx="5305059" cy="2373604"/>
          </a:xfrm>
          <a:prstGeom prst="rect">
            <a:avLst/>
          </a:prstGeom>
        </p:spPr>
      </p:pic>
    </p:spTree>
    <p:extLst>
      <p:ext uri="{BB962C8B-B14F-4D97-AF65-F5344CB8AC3E}">
        <p14:creationId xmlns:p14="http://schemas.microsoft.com/office/powerpoint/2010/main" val="40095914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EC" dirty="0"/>
              <a:t>Funciones y opciones eliminadas.</a:t>
            </a:r>
            <a:r>
              <a:rPr lang="es-ES" dirty="0"/>
              <a:t/>
            </a:r>
            <a:br>
              <a:rPr lang="es-ES" dirty="0"/>
            </a:br>
            <a:endParaRPr lang="es-ES" dirty="0"/>
          </a:p>
        </p:txBody>
      </p:sp>
      <p:sp>
        <p:nvSpPr>
          <p:cNvPr id="3" name="Marcador de contenido 2"/>
          <p:cNvSpPr>
            <a:spLocks noGrp="1"/>
          </p:cNvSpPr>
          <p:nvPr>
            <p:ph idx="1"/>
          </p:nvPr>
        </p:nvSpPr>
        <p:spPr>
          <a:xfrm>
            <a:off x="2589212" y="1767253"/>
            <a:ext cx="8915400" cy="4774223"/>
          </a:xfrm>
        </p:spPr>
        <p:txBody>
          <a:bodyPr>
            <a:normAutofit fontScale="85000" lnSpcReduction="10000"/>
          </a:bodyPr>
          <a:lstStyle/>
          <a:p>
            <a:pPr lvl="0" algn="just"/>
            <a:r>
              <a:rPr lang="es-EC" dirty="0"/>
              <a:t>Eliminación de la compatibilidad con el uso de Old </a:t>
            </a:r>
            <a:r>
              <a:rPr lang="es-EC" dirty="0" err="1"/>
              <a:t>LookAndFeel</a:t>
            </a:r>
            <a:r>
              <a:rPr lang="es-EC" dirty="0" smtClean="0"/>
              <a:t>.</a:t>
            </a:r>
            <a:endParaRPr lang="es-ES" dirty="0"/>
          </a:p>
          <a:p>
            <a:pPr marL="0" indent="0" algn="just">
              <a:buNone/>
            </a:pPr>
            <a:r>
              <a:rPr lang="es-EC" dirty="0" err="1"/>
              <a:t>LookAndFeel</a:t>
            </a:r>
            <a:r>
              <a:rPr lang="es-EC" dirty="0"/>
              <a:t> era utilizado generar interfaces en Netbeans, este daba la posibilidad de agregar temas permitiendo cambiar el tema mediante líneas de código.</a:t>
            </a:r>
            <a:endParaRPr lang="es-ES" dirty="0"/>
          </a:p>
          <a:p>
            <a:pPr marL="0" indent="0" algn="just">
              <a:buNone/>
            </a:pPr>
            <a:endParaRPr lang="es-ES" dirty="0"/>
          </a:p>
          <a:p>
            <a:pPr lvl="0" algn="just"/>
            <a:r>
              <a:rPr lang="es-EC" dirty="0"/>
              <a:t>Eliminación de los métodos </a:t>
            </a:r>
            <a:r>
              <a:rPr lang="es-EC" dirty="0" err="1"/>
              <a:t>Runtime.getLocalizedInputStream</a:t>
            </a:r>
            <a:r>
              <a:rPr lang="es-EC" dirty="0"/>
              <a:t> y </a:t>
            </a:r>
            <a:r>
              <a:rPr lang="es-EC" dirty="0" err="1"/>
              <a:t>getLocalizedOutputStream</a:t>
            </a:r>
            <a:r>
              <a:rPr lang="es-EC" dirty="0" smtClean="0"/>
              <a:t>.</a:t>
            </a:r>
            <a:r>
              <a:rPr lang="es-EC" dirty="0"/>
              <a:t> </a:t>
            </a:r>
            <a:endParaRPr lang="es-ES" dirty="0"/>
          </a:p>
          <a:p>
            <a:pPr marL="0" indent="0" algn="just">
              <a:buNone/>
            </a:pPr>
            <a:r>
              <a:rPr lang="es-EC" dirty="0"/>
              <a:t>Estos métodos era utilizados para la Internacionalización pero estos métodos están obsoletos y no tienen usos conocidos.</a:t>
            </a:r>
            <a:endParaRPr lang="es-ES" dirty="0"/>
          </a:p>
          <a:p>
            <a:pPr marL="0" indent="0" algn="just">
              <a:buNone/>
            </a:pPr>
            <a:r>
              <a:rPr lang="es-EC" dirty="0"/>
              <a:t> </a:t>
            </a:r>
            <a:endParaRPr lang="es-ES" dirty="0"/>
          </a:p>
          <a:p>
            <a:pPr lvl="0" algn="just"/>
            <a:r>
              <a:rPr lang="es-EC" dirty="0"/>
              <a:t>Eliminación de métodos de </a:t>
            </a:r>
            <a:r>
              <a:rPr lang="es-EC" dirty="0" err="1"/>
              <a:t>SecurityManager</a:t>
            </a:r>
            <a:r>
              <a:rPr lang="es-EC" dirty="0" smtClean="0"/>
              <a:t>.</a:t>
            </a:r>
            <a:r>
              <a:rPr lang="es-EC" dirty="0"/>
              <a:t> </a:t>
            </a:r>
            <a:endParaRPr lang="es-ES" dirty="0"/>
          </a:p>
          <a:p>
            <a:pPr marL="0" indent="0" algn="just">
              <a:buNone/>
            </a:pPr>
            <a:r>
              <a:rPr lang="es-EC" dirty="0"/>
              <a:t>Estos métodos era un gestor de seguridad activa y ayudaban a realizar controles de accesos.</a:t>
            </a:r>
            <a:endParaRPr lang="es-ES" dirty="0"/>
          </a:p>
          <a:p>
            <a:pPr marL="0" indent="0" algn="just">
              <a:buNone/>
            </a:pPr>
            <a:r>
              <a:rPr lang="es-EC" dirty="0"/>
              <a:t>Los métodos que removieron son los siguientes: </a:t>
            </a:r>
            <a:r>
              <a:rPr lang="es-ES" dirty="0" err="1"/>
              <a:t>getInCheck</a:t>
            </a:r>
            <a:r>
              <a:rPr lang="es-ES" dirty="0"/>
              <a:t>, </a:t>
            </a:r>
            <a:r>
              <a:rPr lang="es-ES" dirty="0" err="1"/>
              <a:t>classDepth</a:t>
            </a:r>
            <a:r>
              <a:rPr lang="es-ES" dirty="0"/>
              <a:t>, </a:t>
            </a:r>
            <a:r>
              <a:rPr lang="es-ES" dirty="0" err="1"/>
              <a:t>classLoaderDepth</a:t>
            </a:r>
            <a:r>
              <a:rPr lang="es-ES" dirty="0"/>
              <a:t>, </a:t>
            </a:r>
            <a:r>
              <a:rPr lang="es-ES" dirty="0" err="1"/>
              <a:t>currentClassLoader</a:t>
            </a:r>
            <a:r>
              <a:rPr lang="es-ES" dirty="0"/>
              <a:t>, </a:t>
            </a:r>
            <a:r>
              <a:rPr lang="es-ES" dirty="0" err="1"/>
              <a:t>currentLoadedClass</a:t>
            </a:r>
            <a:r>
              <a:rPr lang="es-ES" dirty="0"/>
              <a:t>, </a:t>
            </a:r>
            <a:r>
              <a:rPr lang="es-ES" dirty="0" err="1"/>
              <a:t>inClass</a:t>
            </a:r>
            <a:r>
              <a:rPr lang="es-ES" dirty="0"/>
              <a:t> y el </a:t>
            </a:r>
            <a:r>
              <a:rPr lang="es-ES" dirty="0" err="1"/>
              <a:t>metodo</a:t>
            </a:r>
            <a:r>
              <a:rPr lang="es-ES" dirty="0"/>
              <a:t> </a:t>
            </a:r>
            <a:r>
              <a:rPr lang="es-EC" dirty="0" err="1"/>
              <a:t>inClassLoader</a:t>
            </a:r>
            <a:r>
              <a:rPr lang="es-EC" dirty="0"/>
              <a:t>.</a:t>
            </a:r>
            <a:endParaRPr lang="es-ES" dirty="0"/>
          </a:p>
          <a:p>
            <a:pPr marL="0" indent="0" algn="just">
              <a:buNone/>
            </a:pPr>
            <a:r>
              <a:rPr lang="es-EC" dirty="0"/>
              <a:t> </a:t>
            </a:r>
            <a:r>
              <a:rPr lang="es-EC" dirty="0" err="1" smtClean="0"/>
              <a:t>Ademas</a:t>
            </a:r>
            <a:r>
              <a:rPr lang="es-EC" dirty="0" smtClean="0"/>
              <a:t> </a:t>
            </a:r>
            <a:r>
              <a:rPr lang="es-EC" dirty="0"/>
              <a:t>el método obsoleto </a:t>
            </a:r>
            <a:r>
              <a:rPr lang="es-EC" dirty="0" err="1"/>
              <a:t>checkMemberAccess</a:t>
            </a:r>
            <a:r>
              <a:rPr lang="es-EC" dirty="0"/>
              <a:t> fue cambiado a excepción con el nombre de </a:t>
            </a:r>
            <a:r>
              <a:rPr lang="es-EC" dirty="0" err="1"/>
              <a:t>SecurityException</a:t>
            </a:r>
            <a:r>
              <a:rPr lang="es-EC" dirty="0" smtClean="0"/>
              <a:t>.</a:t>
            </a:r>
            <a:endParaRPr lang="es-ES" dirty="0"/>
          </a:p>
        </p:txBody>
      </p:sp>
    </p:spTree>
    <p:extLst>
      <p:ext uri="{BB962C8B-B14F-4D97-AF65-F5344CB8AC3E}">
        <p14:creationId xmlns:p14="http://schemas.microsoft.com/office/powerpoint/2010/main" val="18884952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Fuentes</a:t>
            </a:r>
            <a:endParaRPr lang="es-ES" dirty="0"/>
          </a:p>
        </p:txBody>
      </p:sp>
      <p:sp>
        <p:nvSpPr>
          <p:cNvPr id="3" name="Marcador de contenido 2"/>
          <p:cNvSpPr>
            <a:spLocks noGrp="1"/>
          </p:cNvSpPr>
          <p:nvPr>
            <p:ph idx="1"/>
          </p:nvPr>
        </p:nvSpPr>
        <p:spPr/>
        <p:txBody>
          <a:bodyPr/>
          <a:lstStyle/>
          <a:p>
            <a:pPr marL="0" indent="0">
              <a:buNone/>
            </a:pPr>
            <a:endParaRPr lang="es-EC" dirty="0" smtClean="0"/>
          </a:p>
          <a:p>
            <a:r>
              <a:rPr lang="es-EC" dirty="0" smtClean="0"/>
              <a:t>Oracle, </a:t>
            </a:r>
            <a:r>
              <a:rPr lang="es-EC" dirty="0"/>
              <a:t>Notas de la versión de JDK </a:t>
            </a:r>
            <a:r>
              <a:rPr lang="es-EC" dirty="0" smtClean="0"/>
              <a:t>10</a:t>
            </a:r>
            <a:r>
              <a:rPr lang="es-ES" dirty="0" smtClean="0"/>
              <a:t>. </a:t>
            </a:r>
            <a:r>
              <a:rPr lang="es-ES" dirty="0"/>
              <a:t>https://</a:t>
            </a:r>
            <a:r>
              <a:rPr lang="es-ES" dirty="0" smtClean="0"/>
              <a:t>www.oracle.com </a:t>
            </a:r>
          </a:p>
          <a:p>
            <a:endParaRPr lang="es-ES" dirty="0"/>
          </a:p>
          <a:p>
            <a:endParaRPr lang="es-EC" dirty="0"/>
          </a:p>
        </p:txBody>
      </p:sp>
    </p:spTree>
    <p:extLst>
      <p:ext uri="{BB962C8B-B14F-4D97-AF65-F5344CB8AC3E}">
        <p14:creationId xmlns:p14="http://schemas.microsoft.com/office/powerpoint/2010/main" val="3324670784"/>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46</TotalTime>
  <Words>410</Words>
  <Application>Microsoft Office PowerPoint</Application>
  <PresentationFormat>Panorámica</PresentationFormat>
  <Paragraphs>35</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Century Gothic</vt:lpstr>
      <vt:lpstr>Wingdings 3</vt:lpstr>
      <vt:lpstr>Espiral</vt:lpstr>
      <vt:lpstr>Java 10</vt:lpstr>
      <vt:lpstr>Sobre Java 10…</vt:lpstr>
      <vt:lpstr>Listado de las nuevas implementaciones de Java 10: </vt:lpstr>
      <vt:lpstr>Inferencia de tipos para variables locales</vt:lpstr>
      <vt:lpstr>Agregación del método opcional no-arg oElseThrow().</vt:lpstr>
      <vt:lpstr>Introducción de una API para crear colecciones no modificables</vt:lpstr>
      <vt:lpstr>Generación de código de bytes para bucle for mejorado</vt:lpstr>
      <vt:lpstr>Funciones y opciones eliminadas. </vt:lpstr>
      <vt:lpstr>Fuentes</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10</dc:title>
  <dc:creator>Estudiantes</dc:creator>
  <cp:lastModifiedBy>Estudiantes</cp:lastModifiedBy>
  <cp:revision>4</cp:revision>
  <dcterms:created xsi:type="dcterms:W3CDTF">2020-10-27T04:32:42Z</dcterms:created>
  <dcterms:modified xsi:type="dcterms:W3CDTF">2020-10-27T12:34:51Z</dcterms:modified>
</cp:coreProperties>
</file>