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8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C84D-F3BB-4E6C-B7D3-73C29FC14105}" type="datetimeFigureOut">
              <a:rPr lang="es-ES" smtClean="0"/>
              <a:t>13/05/2023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FBE08-F042-425E-B7C7-AFB1D26DAF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1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56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4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50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0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7" r:id="rId2"/>
    <p:sldLayoutId id="2147483806" r:id="rId3"/>
    <p:sldLayoutId id="2147483805" r:id="rId4"/>
    <p:sldLayoutId id="2147483804" r:id="rId5"/>
    <p:sldLayoutId id="2147483803" r:id="rId6"/>
    <p:sldLayoutId id="2147483802" r:id="rId7"/>
    <p:sldLayoutId id="2147483801" r:id="rId8"/>
    <p:sldLayoutId id="2147483800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09154A-100F-E506-B281-2446E9B93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827" y="1066801"/>
            <a:ext cx="4554747" cy="2077328"/>
          </a:xfrm>
        </p:spPr>
        <p:txBody>
          <a:bodyPr>
            <a:normAutofit/>
          </a:bodyPr>
          <a:lstStyle/>
          <a:p>
            <a:r>
              <a:rPr lang="es-ES" dirty="0"/>
              <a:t>Global </a:t>
            </a:r>
            <a:r>
              <a:rPr lang="es-ES" dirty="0" err="1"/>
              <a:t>Feed</a:t>
            </a:r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4D55E62-EE1F-9056-8468-B2211B0E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12" y="187146"/>
            <a:ext cx="4750173" cy="29569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1ECBF7-E146-06D5-5D2A-CEA79DB71161}"/>
              </a:ext>
            </a:extLst>
          </p:cNvPr>
          <p:cNvSpPr txBox="1"/>
          <p:nvPr/>
        </p:nvSpPr>
        <p:spPr>
          <a:xfrm>
            <a:off x="7193110" y="2991729"/>
            <a:ext cx="4173415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Segunda sesión de practicas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Proyecto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Curso 2022-2023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2º Desarrollo de Aplicaciones Multiplataforma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CENTRO SAN VALERO</a:t>
            </a:r>
            <a:b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ZARAGOZA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Daniel González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Antonio De La Rosa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ES" sz="1200" dirty="0" err="1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Hector</a:t>
            </a:r>
            <a:r>
              <a:rPr lang="es-ES" sz="1200" dirty="0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rgbClr val="A6A6A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Peiron</a:t>
            </a:r>
            <a:endParaRPr lang="es-ES" sz="1200" dirty="0">
              <a:solidFill>
                <a:srgbClr val="A6A6A6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0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0903" y="159026"/>
            <a:ext cx="5778697" cy="65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7BE8D-A333-072C-63EE-EE4078D9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64" y="733100"/>
            <a:ext cx="4618836" cy="1275669"/>
          </a:xfrm>
        </p:spPr>
        <p:txBody>
          <a:bodyPr anchor="b">
            <a:normAutofit/>
          </a:bodyPr>
          <a:lstStyle/>
          <a:p>
            <a:pPr algn="ctr"/>
            <a:r>
              <a:rPr lang="es-ES" dirty="0" err="1"/>
              <a:t>GlobalFeed</a:t>
            </a:r>
            <a:br>
              <a:rPr lang="es-ES" dirty="0"/>
            </a:br>
            <a:r>
              <a:rPr lang="es-ES" dirty="0"/>
              <a:t>(Idea)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24E52-79CC-0513-97BD-3CA0B26B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615" y="2216151"/>
            <a:ext cx="3943575" cy="33909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err="1"/>
              <a:t>GlobalFeed</a:t>
            </a:r>
            <a:r>
              <a:rPr lang="en-US" dirty="0"/>
              <a:t> is an app where you can send messages and view messages from around the world.</a:t>
            </a:r>
          </a:p>
          <a:p>
            <a:pPr algn="ctr"/>
            <a:r>
              <a:rPr lang="en-US" dirty="0"/>
              <a:t>No filters, no followers, and no following. Information from everyone to everyone.</a:t>
            </a:r>
            <a:endParaRPr lang="es-ES" dirty="0"/>
          </a:p>
        </p:txBody>
      </p:sp>
      <p:pic>
        <p:nvPicPr>
          <p:cNvPr id="17" name="Picture 16" descr="Concepto de idea de bombilla">
            <a:extLst>
              <a:ext uri="{FF2B5EF4-FFF2-40B4-BE49-F238E27FC236}">
                <a16:creationId xmlns:a16="http://schemas.microsoft.com/office/drawing/2014/main" id="{0A1D758D-2600-8810-204C-B8C301ADB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0666" b="-1"/>
          <a:stretch/>
        </p:blipFill>
        <p:spPr>
          <a:xfrm>
            <a:off x="1682" y="10"/>
            <a:ext cx="6096000" cy="68579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3745597-CF0F-4C14-83C4-612B382A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5849932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CB755-D435-4BD8-A3DB-B304ED0E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7F2CAE-48A1-4EAD-BDD1-4DA217AC0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FB73A0-9D61-4989-BA5F-7EF6308D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292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1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0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4CCF4C-735C-8CD8-E1B1-FCB35DA4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First steps of the project</a:t>
            </a:r>
            <a:endParaRPr lang="es-ES" dirty="0"/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EFF58BE9-D741-A2EF-CF3C-A893C545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988" y="865954"/>
            <a:ext cx="4306928" cy="1104613"/>
          </a:xfrm>
        </p:spPr>
        <p:txBody>
          <a:bodyPr anchor="ctr">
            <a:normAutofit fontScale="85000" lnSpcReduction="20000"/>
          </a:bodyPr>
          <a:lstStyle/>
          <a:p>
            <a:pPr algn="ctr"/>
            <a:r>
              <a:rPr lang="en-US" dirty="0"/>
              <a:t>As a task tracking and organization tool, we have used Trello. Additionally, we have used </a:t>
            </a:r>
            <a:r>
              <a:rPr lang="en-US" dirty="0" err="1"/>
              <a:t>Github</a:t>
            </a:r>
            <a:r>
              <a:rPr lang="en-US" dirty="0"/>
              <a:t> as a version control tool, utilizing the </a:t>
            </a:r>
            <a:r>
              <a:rPr lang="en-US" dirty="0" err="1"/>
              <a:t>Gitflow</a:t>
            </a:r>
            <a:r>
              <a:rPr lang="en-US" dirty="0"/>
              <a:t> methodology.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7968BC-ECDA-C883-7E52-98518977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457" y="1970567"/>
            <a:ext cx="5063989" cy="24927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7C9AB8F-6053-F157-D7DE-8858DE343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03" y="3284016"/>
            <a:ext cx="3599797" cy="281093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070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84EE6A7-BAA1-4637-940F-44728FC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916D4-8E2C-EB63-0DDB-8B8ED9C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223" y="1737360"/>
            <a:ext cx="3350907" cy="3066868"/>
          </a:xfrm>
        </p:spPr>
        <p:txBody>
          <a:bodyPr anchor="ctr">
            <a:normAutofit/>
          </a:bodyPr>
          <a:lstStyle/>
          <a:p>
            <a:pPr algn="ctr"/>
            <a:r>
              <a:rPr lang="es-ES" dirty="0" err="1"/>
              <a:t>Entity-Relationship</a:t>
            </a:r>
            <a:r>
              <a:rPr lang="es-ES" dirty="0"/>
              <a:t> </a:t>
            </a:r>
            <a:r>
              <a:rPr lang="es-ES" dirty="0" err="1"/>
              <a:t>Diagram</a:t>
            </a:r>
            <a:r>
              <a:rPr lang="es-ES" dirty="0"/>
              <a:t> (ERD)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B0A1C-8465-4A90-9085-2269F48F5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5908" y="5578618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AB5D39-26FD-45C8-84C0-0702BBEBF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5DDF1B-7F48-4DBD-98E4-A87D56670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EE9251-6599-4E3A-9CE8-87A1A0405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F51DB6A-1AA6-9489-A404-378A7D1D1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22" y="1025679"/>
            <a:ext cx="6315956" cy="2838846"/>
          </a:xfrm>
        </p:spPr>
      </p:pic>
    </p:spTree>
    <p:extLst>
      <p:ext uri="{BB962C8B-B14F-4D97-AF65-F5344CB8AC3E}">
        <p14:creationId xmlns:p14="http://schemas.microsoft.com/office/powerpoint/2010/main" val="42426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FF71-C76D-12FA-B1A1-F435D183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91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API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000" kern="1200" cap="all" spc="39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SpringBoot</a:t>
            </a:r>
            <a:r>
              <a:rPr lang="en-US" sz="20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7A5F85-8FD9-FA24-A8D6-3F95F2E8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066" y="669599"/>
            <a:ext cx="7433731" cy="31020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CFD86F-F301-69B9-E084-6E57644C0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067" y="3771625"/>
            <a:ext cx="7433732" cy="24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81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FF71-C76D-12FA-B1A1-F435D183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90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cap="all" spc="390" dirty="0"/>
              <a:t>WEBAPP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A1A5AD-76C6-B33C-8318-60975E20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87" y="1015999"/>
            <a:ext cx="4040905" cy="18121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4DED8B-4E4F-980E-EE3E-C4E3188A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772" y="3429000"/>
            <a:ext cx="4880937" cy="14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6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FF71-C76D-12FA-B1A1-F435D183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91" y="1381917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6ACDCE-51A6-4688-2FAB-E7C7E7FB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43" y="846667"/>
            <a:ext cx="2507433" cy="54144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A92192-2E85-E6D4-00C9-5351F5FD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976" y="846667"/>
            <a:ext cx="2509200" cy="53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FF71-C76D-12FA-B1A1-F435D183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REACTIVE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BEA591-E37E-B48A-E550-6F91B847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70" y="766380"/>
            <a:ext cx="4563112" cy="54776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2BCC99-8680-76F3-67B2-7F6B3FA4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32" y="3626763"/>
            <a:ext cx="317226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8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B2F9E-E4ED-DBF2-2391-7B7F3B30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Now let's see what the result is...</a:t>
            </a:r>
          </a:p>
        </p:txBody>
      </p:sp>
      <p:pic>
        <p:nvPicPr>
          <p:cNvPr id="7" name="Graphic 6" descr="Clapper board">
            <a:extLst>
              <a:ext uri="{FF2B5EF4-FFF2-40B4-BE49-F238E27FC236}">
                <a16:creationId xmlns:a16="http://schemas.microsoft.com/office/drawing/2014/main" id="{1AF87A8B-3A32-AEDF-89DB-30DA10163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8914" y="1053914"/>
            <a:ext cx="4750173" cy="47501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00123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C1">
    <a:dk1>
      <a:sysClr val="windowText" lastClr="000000"/>
    </a:dk1>
    <a:lt1>
      <a:sysClr val="window" lastClr="FFFFFF"/>
    </a:lt1>
    <a:dk2>
      <a:srgbClr val="2C2830"/>
    </a:dk2>
    <a:lt2>
      <a:srgbClr val="E0DCE1"/>
    </a:lt2>
    <a:accent1>
      <a:srgbClr val="908193"/>
    </a:accent1>
    <a:accent2>
      <a:srgbClr val="A08889"/>
    </a:accent2>
    <a:accent3>
      <a:srgbClr val="B48C7E"/>
    </a:accent3>
    <a:accent4>
      <a:srgbClr val="809C9B"/>
    </a:accent4>
    <a:accent5>
      <a:srgbClr val="899F91"/>
    </a:accent5>
    <a:accent6>
      <a:srgbClr val="728274"/>
    </a:accent6>
    <a:hlink>
      <a:srgbClr val="837585"/>
    </a:hlink>
    <a:folHlink>
      <a:srgbClr val="677E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138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Bembo</vt:lpstr>
      <vt:lpstr>Calibri</vt:lpstr>
      <vt:lpstr>AdornVTI</vt:lpstr>
      <vt:lpstr>Global Feed</vt:lpstr>
      <vt:lpstr>GlobalFeed (Idea)</vt:lpstr>
      <vt:lpstr>First steps of the project</vt:lpstr>
      <vt:lpstr>Entity-Relationship Diagram (ERD)</vt:lpstr>
      <vt:lpstr>API (SpringBoot) </vt:lpstr>
      <vt:lpstr>WEBAPP  </vt:lpstr>
      <vt:lpstr>ANDROID  </vt:lpstr>
      <vt:lpstr> REACTIVE JAVA </vt:lpstr>
      <vt:lpstr>Now let's see what the result is...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StarBook</dc:title>
  <dc:creator>Juan Peña Catala</dc:creator>
  <cp:lastModifiedBy>Daniel Gonzalez</cp:lastModifiedBy>
  <cp:revision>11</cp:revision>
  <dcterms:created xsi:type="dcterms:W3CDTF">2022-06-15T15:57:57Z</dcterms:created>
  <dcterms:modified xsi:type="dcterms:W3CDTF">2023-05-13T15:12:28Z</dcterms:modified>
</cp:coreProperties>
</file>