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76" r:id="rId3"/>
    <p:sldId id="281" r:id="rId4"/>
    <p:sldId id="282" r:id="rId5"/>
    <p:sldId id="285" r:id="rId6"/>
    <p:sldId id="284" r:id="rId7"/>
    <p:sldId id="283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E5F33730-D993-4AC7-A04F-D2C5828A116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POJO</a:t>
          </a:r>
        </a:p>
      </dgm:t>
    </dgm:pt>
    <dgm:pt modelId="{50206D1E-3497-4A8A-8F62-F58DC8602D7E}" type="parTrans" cxnId="{C27786C2-4FEF-4831-A5DF-3B4F8217CF07}">
      <dgm:prSet/>
      <dgm:spPr/>
      <dgm:t>
        <a:bodyPr/>
        <a:lstStyle/>
        <a:p>
          <a:endParaRPr lang="en-US"/>
        </a:p>
      </dgm:t>
    </dgm:pt>
    <dgm:pt modelId="{5A7BD2C4-F8D8-47BD-BFBC-A352AA62C8E4}" type="sibTrans" cxnId="{C27786C2-4FEF-4831-A5DF-3B4F8217CF07}">
      <dgm:prSet/>
      <dgm:spPr/>
      <dgm:t>
        <a:bodyPr/>
        <a:lstStyle/>
        <a:p>
          <a:endParaRPr lang="en-US"/>
        </a:p>
      </dgm:t>
    </dgm:pt>
    <dgm:pt modelId="{2F193E6B-0E69-417D-81A9-C2BB35792333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F3634937-2BE8-4B20-979D-8C0D064F5E94}" type="parTrans" cxnId="{C5881BBE-D79C-43E9-88C2-319FE6F18AD3}">
      <dgm:prSet/>
      <dgm:spPr/>
      <dgm:t>
        <a:bodyPr/>
        <a:lstStyle/>
        <a:p>
          <a:endParaRPr lang="en-US"/>
        </a:p>
      </dgm:t>
    </dgm:pt>
    <dgm:pt modelId="{B76D4FA2-9AD5-46D5-BC62-7F7077E9BD5E}" type="sibTrans" cxnId="{C5881BBE-D79C-43E9-88C2-319FE6F18AD3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2">
        <dgm:presLayoutVars>
          <dgm:chPref val="3"/>
        </dgm:presLayoutVars>
      </dgm:prSet>
      <dgm:spPr>
        <a:prstGeom prst="can">
          <a:avLst/>
        </a:prstGeom>
      </dgm:spPr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F3514C8E-3CEE-468F-AFB1-84270CFC564B}" type="pres">
      <dgm:prSet presAssocID="{0D762331-6414-4288-AE15-63CB3CA6AE99}" presName="vertThree" presStyleCnt="0"/>
      <dgm:spPr/>
    </dgm:pt>
    <dgm:pt modelId="{017A685A-EEB9-4690-B362-6BF0FCF16CCF}" type="pres">
      <dgm:prSet presAssocID="{0D762331-6414-4288-AE15-63CB3CA6AE99}" presName="txThree" presStyleLbl="node3" presStyleIdx="0" presStyleCnt="1">
        <dgm:presLayoutVars>
          <dgm:chPref val="3"/>
        </dgm:presLayoutVars>
      </dgm:prSet>
      <dgm:spPr/>
    </dgm:pt>
    <dgm:pt modelId="{3C7366D1-9F98-4CB7-8FFC-E64DE50AB6DB}" type="pres">
      <dgm:prSet presAssocID="{0D762331-6414-4288-AE15-63CB3CA6AE99}" presName="parTransThree" presStyleCnt="0"/>
      <dgm:spPr/>
    </dgm:pt>
    <dgm:pt modelId="{3880D03F-0ADA-4827-AD9C-C1A7278E072D}" type="pres">
      <dgm:prSet presAssocID="{0D762331-6414-4288-AE15-63CB3CA6AE99}" presName="horzThree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0" presStyleCnt="2">
        <dgm:presLayoutVars>
          <dgm:chPref val="3"/>
        </dgm:presLayoutVars>
      </dgm:prSet>
      <dgm:spPr/>
    </dgm:pt>
    <dgm:pt modelId="{6B53DD3C-D112-41C7-8494-F7CAE18FCE63}" type="pres">
      <dgm:prSet presAssocID="{9413F27E-4AB8-49AA-B2E4-F03DDA642707}" presName="parTransFour" presStyleCnt="0"/>
      <dgm:spPr/>
    </dgm:pt>
    <dgm:pt modelId="{C8A21487-D4BB-41A9-96F1-B04702EEE259}" type="pres">
      <dgm:prSet presAssocID="{9413F27E-4AB8-49AA-B2E4-F03DDA642707}" presName="horzFour" presStyleCnt="0"/>
      <dgm:spPr/>
    </dgm:pt>
    <dgm:pt modelId="{9F4A8226-8559-41C0-B281-56BD16EB9DC9}" type="pres">
      <dgm:prSet presAssocID="{2F193E6B-0E69-417D-81A9-C2BB35792333}" presName="vertFour" presStyleCnt="0">
        <dgm:presLayoutVars>
          <dgm:chPref val="3"/>
        </dgm:presLayoutVars>
      </dgm:prSet>
      <dgm:spPr/>
    </dgm:pt>
    <dgm:pt modelId="{2BEDFE7F-C64C-4469-BE04-A19476D64E09}" type="pres">
      <dgm:prSet presAssocID="{2F193E6B-0E69-417D-81A9-C2BB35792333}" presName="txFour" presStyleLbl="node4" presStyleIdx="1" presStyleCnt="2" custLinFactNeighborX="16164" custLinFactNeighborY="-1993">
        <dgm:presLayoutVars>
          <dgm:chPref val="3"/>
        </dgm:presLayoutVars>
      </dgm:prSet>
      <dgm:spPr>
        <a:prstGeom prst="cube">
          <a:avLst/>
        </a:prstGeom>
      </dgm:spPr>
    </dgm:pt>
    <dgm:pt modelId="{8BABD8DE-F49E-4878-BB83-17B6DD23759D}" type="pres">
      <dgm:prSet presAssocID="{2F193E6B-0E69-417D-81A9-C2BB35792333}" presName="horzFour" presStyleCnt="0"/>
      <dgm:spPr/>
    </dgm:pt>
    <dgm:pt modelId="{830FA694-D639-45B2-8E98-3761F856EE4A}" type="pres">
      <dgm:prSet presAssocID="{7743A5F2-37BF-4CC5-8CD4-6224A16B23DD}" presName="sibSpaceOne" presStyleCnt="0"/>
      <dgm:spPr/>
    </dgm:pt>
    <dgm:pt modelId="{DBD4C6BF-4D29-4B28-8BFB-BFAB548562EF}" type="pres">
      <dgm:prSet presAssocID="{E5F33730-D993-4AC7-A04F-D2C5828A116E}" presName="vertOne" presStyleCnt="0"/>
      <dgm:spPr/>
    </dgm:pt>
    <dgm:pt modelId="{F42EE2EC-3800-4B1D-8880-5CBC7C892919}" type="pres">
      <dgm:prSet presAssocID="{E5F33730-D993-4AC7-A04F-D2C5828A116E}" presName="txOne" presStyleLbl="node0" presStyleIdx="1" presStyleCnt="2" custScaleX="30919" custScaleY="421270" custLinFactNeighborX="-16328" custLinFactNeighborY="-1356">
        <dgm:presLayoutVars>
          <dgm:chPref val="3"/>
        </dgm:presLayoutVars>
      </dgm:prSet>
      <dgm:spPr/>
    </dgm:pt>
    <dgm:pt modelId="{CF6CFE21-030B-402B-B50B-02BD1DD3FBD1}" type="pres">
      <dgm:prSet presAssocID="{E5F33730-D993-4AC7-A04F-D2C5828A116E}" presName="horzOne" presStyleCnt="0"/>
      <dgm:spPr/>
    </dgm:pt>
  </dgm:ptLst>
  <dgm:cxnLst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4620D033-1BD1-4C5A-A1AD-E671702A3AA7}" type="presOf" srcId="{0D762331-6414-4288-AE15-63CB3CA6AE99}" destId="{017A685A-EEB9-4690-B362-6BF0FCF16CCF}" srcOrd="0" destOrd="0" presId="urn:microsoft.com/office/officeart/2005/8/layout/architecture"/>
    <dgm:cxn modelId="{2313435A-7352-4AD5-B74E-274465D26CC0}" type="presOf" srcId="{2F193E6B-0E69-417D-81A9-C2BB35792333}" destId="{2BEDFE7F-C64C-4469-BE04-A19476D64E09}" srcOrd="0" destOrd="0" presId="urn:microsoft.com/office/officeart/2005/8/layout/architecture"/>
    <dgm:cxn modelId="{C27786C2-4FEF-4831-A5DF-3B4F8217CF07}" srcId="{C64D597D-D536-4790-8022-81EB72EF969B}" destId="{E5F33730-D993-4AC7-A04F-D2C5828A116E}" srcOrd="1" destOrd="0" parTransId="{50206D1E-3497-4A8A-8F62-F58DC8602D7E}" sibTransId="{5A7BD2C4-F8D8-47BD-BFBC-A352AA62C8E4}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4B6E6878-2F6E-4033-8936-6DEA80DBB4F6}" type="presOf" srcId="{9413F27E-4AB8-49AA-B2E4-F03DDA642707}" destId="{6C16D025-7875-4BFA-9C2F-8A4A019500CF}" srcOrd="0" destOrd="0" presId="urn:microsoft.com/office/officeart/2005/8/layout/architecture"/>
    <dgm:cxn modelId="{80A7EE42-F92C-4541-880E-445EA2822D87}" type="presOf" srcId="{E5F33730-D993-4AC7-A04F-D2C5828A116E}" destId="{F42EE2EC-3800-4B1D-8880-5CBC7C892919}" srcOrd="0" destOrd="0" presId="urn:microsoft.com/office/officeart/2005/8/layout/architecture"/>
    <dgm:cxn modelId="{C5881BBE-D79C-43E9-88C2-319FE6F18AD3}" srcId="{9413F27E-4AB8-49AA-B2E4-F03DDA642707}" destId="{2F193E6B-0E69-417D-81A9-C2BB35792333}" srcOrd="0" destOrd="0" parTransId="{F3634937-2BE8-4B20-979D-8C0D064F5E94}" sibTransId="{B76D4FA2-9AD5-46D5-BC62-7F7077E9BD5E}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82B75DFC-DFD6-492B-A689-0570A7DE8AC8}" srcId="{23C2E595-7EEB-462A-9CD3-C4A062841EEE}" destId="{0D762331-6414-4288-AE15-63CB3CA6AE99}" srcOrd="0" destOrd="0" parTransId="{DA589A55-D53C-4B01-88C3-AF60F49EE226}" sibTransId="{914994BD-047D-46BA-9FB4-371FA1D8501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6BD5BF43-CCF5-4D74-BB02-A7CBE54E62E5}" type="presParOf" srcId="{FA02B235-92FB-47E2-A4DC-07F0FC17C94C}" destId="{F3514C8E-3CEE-468F-AFB1-84270CFC564B}" srcOrd="0" destOrd="0" presId="urn:microsoft.com/office/officeart/2005/8/layout/architecture"/>
    <dgm:cxn modelId="{AE73151B-A284-449F-88B0-8668097E2AB4}" type="presParOf" srcId="{F3514C8E-3CEE-468F-AFB1-84270CFC564B}" destId="{017A685A-EEB9-4690-B362-6BF0FCF16CCF}" srcOrd="0" destOrd="0" presId="urn:microsoft.com/office/officeart/2005/8/layout/architecture"/>
    <dgm:cxn modelId="{A41B41D5-719D-45F3-ABE7-85D7D160DC3A}" type="presParOf" srcId="{F3514C8E-3CEE-468F-AFB1-84270CFC564B}" destId="{3C7366D1-9F98-4CB7-8FFC-E64DE50AB6DB}" srcOrd="1" destOrd="0" presId="urn:microsoft.com/office/officeart/2005/8/layout/architecture"/>
    <dgm:cxn modelId="{BF9372E9-F205-42EF-AE11-1605A8D86C26}" type="presParOf" srcId="{F3514C8E-3CEE-468F-AFB1-84270CFC564B}" destId="{3880D03F-0ADA-4827-AD9C-C1A7278E072D}" srcOrd="2" destOrd="0" presId="urn:microsoft.com/office/officeart/2005/8/layout/architecture"/>
    <dgm:cxn modelId="{6D3A36B1-E239-4403-A57A-F2736CD9A5F1}" type="presParOf" srcId="{3880D03F-0ADA-4827-AD9C-C1A7278E072D}" destId="{3AF061A6-305A-413C-AB9F-20407E0D1B0A}" srcOrd="0" destOrd="0" presId="urn:microsoft.com/office/officeart/2005/8/layout/architecture"/>
    <dgm:cxn modelId="{56721979-0222-4C27-9BD2-C50E850DF0FE}" type="presParOf" srcId="{3AF061A6-305A-413C-AB9F-20407E0D1B0A}" destId="{6C16D025-7875-4BFA-9C2F-8A4A019500CF}" srcOrd="0" destOrd="0" presId="urn:microsoft.com/office/officeart/2005/8/layout/architecture"/>
    <dgm:cxn modelId="{C9E28E8D-1504-4D51-B54C-5BDEA696D29C}" type="presParOf" srcId="{3AF061A6-305A-413C-AB9F-20407E0D1B0A}" destId="{6B53DD3C-D112-41C7-8494-F7CAE18FCE63}" srcOrd="1" destOrd="0" presId="urn:microsoft.com/office/officeart/2005/8/layout/architecture"/>
    <dgm:cxn modelId="{3EE4F536-6DC1-4EA3-98A1-532308E84D82}" type="presParOf" srcId="{3AF061A6-305A-413C-AB9F-20407E0D1B0A}" destId="{C8A21487-D4BB-41A9-96F1-B04702EEE259}" srcOrd="2" destOrd="0" presId="urn:microsoft.com/office/officeart/2005/8/layout/architecture"/>
    <dgm:cxn modelId="{9CE1C2E0-4694-4555-8872-755EC565D135}" type="presParOf" srcId="{C8A21487-D4BB-41A9-96F1-B04702EEE259}" destId="{9F4A8226-8559-41C0-B281-56BD16EB9DC9}" srcOrd="0" destOrd="0" presId="urn:microsoft.com/office/officeart/2005/8/layout/architecture"/>
    <dgm:cxn modelId="{475E937C-A99E-4B7F-8185-BED29E413651}" type="presParOf" srcId="{9F4A8226-8559-41C0-B281-56BD16EB9DC9}" destId="{2BEDFE7F-C64C-4469-BE04-A19476D64E09}" srcOrd="0" destOrd="0" presId="urn:microsoft.com/office/officeart/2005/8/layout/architecture"/>
    <dgm:cxn modelId="{739815C7-EAA0-47CD-8E28-B195E4F125C9}" type="presParOf" srcId="{9F4A8226-8559-41C0-B281-56BD16EB9DC9}" destId="{8BABD8DE-F49E-4878-BB83-17B6DD23759D}" srcOrd="1" destOrd="0" presId="urn:microsoft.com/office/officeart/2005/8/layout/architecture"/>
    <dgm:cxn modelId="{F674D202-F515-41EE-9F19-CC687DFB319E}" type="presParOf" srcId="{CFEDAF6D-1B24-49DD-8F01-CA87DE1F57A2}" destId="{830FA694-D639-45B2-8E98-3761F856EE4A}" srcOrd="1" destOrd="0" presId="urn:microsoft.com/office/officeart/2005/8/layout/architecture"/>
    <dgm:cxn modelId="{B10B5DB1-EE32-45A5-A9D2-29EA292D273C}" type="presParOf" srcId="{CFEDAF6D-1B24-49DD-8F01-CA87DE1F57A2}" destId="{DBD4C6BF-4D29-4B28-8BFB-BFAB548562EF}" srcOrd="2" destOrd="0" presId="urn:microsoft.com/office/officeart/2005/8/layout/architecture"/>
    <dgm:cxn modelId="{A2A45864-928D-4252-A4C9-41D525B42424}" type="presParOf" srcId="{DBD4C6BF-4D29-4B28-8BFB-BFAB548562EF}" destId="{F42EE2EC-3800-4B1D-8880-5CBC7C892919}" srcOrd="0" destOrd="0" presId="urn:microsoft.com/office/officeart/2005/8/layout/architecture"/>
    <dgm:cxn modelId="{BC9DA814-493B-490E-AB9E-6C8D5FC0BDF9}" type="presParOf" srcId="{DBD4C6BF-4D29-4B28-8BFB-BFAB548562EF}" destId="{CF6CFE21-030B-402B-B50B-02BD1DD3FBD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606" y="3050999"/>
          <a:ext cx="2733154" cy="719202"/>
        </a:xfrm>
        <a:prstGeom prst="ca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</a:t>
          </a:r>
        </a:p>
      </dsp:txBody>
      <dsp:txXfrm>
        <a:off x="606" y="3230800"/>
        <a:ext cx="2733154" cy="449501"/>
      </dsp:txXfrm>
    </dsp:sp>
    <dsp:sp modelId="{A7E687E4-89B4-4C1B-8F3D-D3E0CA959187}">
      <dsp:nvSpPr>
        <dsp:cNvPr id="0" name=""/>
        <dsp:cNvSpPr/>
      </dsp:nvSpPr>
      <dsp:spPr>
        <a:xfrm>
          <a:off x="606" y="2288673"/>
          <a:ext cx="2733154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Repository</a:t>
          </a:r>
        </a:p>
      </dsp:txBody>
      <dsp:txXfrm>
        <a:off x="21671" y="2309738"/>
        <a:ext cx="2691024" cy="677072"/>
      </dsp:txXfrm>
    </dsp:sp>
    <dsp:sp modelId="{017A685A-EEB9-4690-B362-6BF0FCF16CCF}">
      <dsp:nvSpPr>
        <dsp:cNvPr id="0" name=""/>
        <dsp:cNvSpPr/>
      </dsp:nvSpPr>
      <dsp:spPr>
        <a:xfrm>
          <a:off x="606" y="1526348"/>
          <a:ext cx="2733154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Services</a:t>
          </a:r>
        </a:p>
      </dsp:txBody>
      <dsp:txXfrm>
        <a:off x="21671" y="1547413"/>
        <a:ext cx="2691024" cy="677072"/>
      </dsp:txXfrm>
    </dsp:sp>
    <dsp:sp modelId="{6C16D025-7875-4BFA-9C2F-8A4A019500CF}">
      <dsp:nvSpPr>
        <dsp:cNvPr id="0" name=""/>
        <dsp:cNvSpPr/>
      </dsp:nvSpPr>
      <dsp:spPr>
        <a:xfrm>
          <a:off x="606" y="764022"/>
          <a:ext cx="2733154" cy="71920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Controllers</a:t>
          </a:r>
        </a:p>
      </dsp:txBody>
      <dsp:txXfrm>
        <a:off x="21671" y="785087"/>
        <a:ext cx="2691024" cy="677072"/>
      </dsp:txXfrm>
    </dsp:sp>
    <dsp:sp modelId="{2BEDFE7F-C64C-4469-BE04-A19476D64E09}">
      <dsp:nvSpPr>
        <dsp:cNvPr id="0" name=""/>
        <dsp:cNvSpPr/>
      </dsp:nvSpPr>
      <dsp:spPr>
        <a:xfrm>
          <a:off x="442393" y="0"/>
          <a:ext cx="2733154" cy="719202"/>
        </a:xfrm>
        <a:prstGeom prst="cube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</a:t>
          </a:r>
        </a:p>
      </dsp:txBody>
      <dsp:txXfrm>
        <a:off x="442393" y="179801"/>
        <a:ext cx="2553354" cy="539401"/>
      </dsp:txXfrm>
    </dsp:sp>
    <dsp:sp modelId="{F42EE2EC-3800-4B1D-8880-5CBC7C892919}">
      <dsp:nvSpPr>
        <dsp:cNvPr id="0" name=""/>
        <dsp:cNvSpPr/>
      </dsp:nvSpPr>
      <dsp:spPr>
        <a:xfrm>
          <a:off x="2746660" y="730665"/>
          <a:ext cx="845063" cy="302978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POJO</a:t>
          </a:r>
        </a:p>
      </dsp:txBody>
      <dsp:txXfrm>
        <a:off x="2771411" y="755416"/>
        <a:ext cx="795561" cy="2980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72" y="337220"/>
            <a:ext cx="8229600" cy="588409"/>
          </a:xfrm>
        </p:spPr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5607879"/>
              </p:ext>
            </p:extLst>
          </p:nvPr>
        </p:nvGraphicFramePr>
        <p:xfrm>
          <a:off x="472072" y="1333238"/>
          <a:ext cx="4038600" cy="37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not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dirty="0"/>
              <a:t>Homepage:</a:t>
            </a:r>
          </a:p>
          <a:p>
            <a:r>
              <a:rPr lang="en-ZA" dirty="0"/>
              <a:t>Not attractive enough</a:t>
            </a:r>
          </a:p>
          <a:p>
            <a:pPr marL="0" indent="0">
              <a:buNone/>
            </a:pPr>
            <a:r>
              <a:rPr lang="en-ZA" dirty="0"/>
              <a:t>Shopping cart:</a:t>
            </a:r>
          </a:p>
          <a:p>
            <a:r>
              <a:rPr lang="en-ZA" dirty="0"/>
              <a:t>Page reload on add</a:t>
            </a:r>
          </a:p>
          <a:p>
            <a:r>
              <a:rPr lang="en-ZA" dirty="0"/>
              <a:t>Update price</a:t>
            </a:r>
          </a:p>
          <a:p>
            <a:r>
              <a:rPr lang="en-ZA" dirty="0"/>
              <a:t>Should have specials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dirty="0"/>
              <a:t>Catalogue:</a:t>
            </a:r>
          </a:p>
          <a:p>
            <a:r>
              <a:rPr lang="en-ZA" dirty="0"/>
              <a:t>More relevant data per issue displayed</a:t>
            </a:r>
          </a:p>
          <a:p>
            <a:r>
              <a:rPr lang="en-ZA" dirty="0"/>
              <a:t>Paging could </a:t>
            </a:r>
            <a:r>
              <a:rPr lang="en-ZA"/>
              <a:t>be improve</a:t>
            </a:r>
            <a:r>
              <a:rPr lang="en-ZA"/>
              <a:t>d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Checkout:</a:t>
            </a:r>
          </a:p>
          <a:p>
            <a:r>
              <a:rPr lang="en-ZA" dirty="0"/>
              <a:t>Does not update DB</a:t>
            </a:r>
          </a:p>
          <a:p>
            <a:r>
              <a:rPr lang="en-ZA" dirty="0"/>
              <a:t>Should use a Mock service and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7472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8" y="337220"/>
            <a:ext cx="8229600" cy="588409"/>
          </a:xfrm>
        </p:spPr>
        <p:txBody>
          <a:bodyPr>
            <a:normAutofit/>
          </a:bodyPr>
          <a:lstStyle/>
          <a:p>
            <a:r>
              <a:rPr lang="en-ZA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What We’ve Learned</a:t>
            </a:r>
          </a:p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Improvements:</a:t>
            </a:r>
          </a:p>
          <a:p>
            <a:r>
              <a:rPr lang="en-ZA" dirty="0"/>
              <a:t>Validation</a:t>
            </a:r>
          </a:p>
          <a:p>
            <a:r>
              <a:rPr lang="en-ZA" dirty="0"/>
              <a:t>Exception handling</a:t>
            </a:r>
          </a:p>
          <a:p>
            <a:r>
              <a:rPr lang="en-ZA" dirty="0"/>
              <a:t>UX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121</Words>
  <Application>Microsoft Office PowerPoint</Application>
  <PresentationFormat>On-screen Show (16:10)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Requirements not met</vt:lpstr>
      <vt:lpstr>Demonstration</vt:lpstr>
      <vt:lpstr>Additional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Quinton Weenink</cp:lastModifiedBy>
  <cp:revision>135</cp:revision>
  <cp:lastPrinted>2011-01-10T15:18:30Z</cp:lastPrinted>
  <dcterms:created xsi:type="dcterms:W3CDTF">2010-08-29T06:05:31Z</dcterms:created>
  <dcterms:modified xsi:type="dcterms:W3CDTF">2017-02-03T10:16:56Z</dcterms:modified>
</cp:coreProperties>
</file>