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76" r:id="rId3"/>
    <p:sldId id="281" r:id="rId4"/>
    <p:sldId id="282" r:id="rId5"/>
    <p:sldId id="284" r:id="rId6"/>
    <p:sldId id="285" r:id="rId7"/>
    <p:sldId id="283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2027" autoAdjust="0"/>
  </p:normalViewPr>
  <p:slideViewPr>
    <p:cSldViewPr>
      <p:cViewPr varScale="1">
        <p:scale>
          <a:sx n="79" d="100"/>
          <a:sy n="79" d="100"/>
        </p:scale>
        <p:origin x="48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Process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D8287DBF-0CFB-41E3-ADAF-20D15C2342ED}" type="pres">
      <dgm:prSet presAssocID="{35D47470-0FD7-4133-B740-74831292C924}" presName="Name0" presStyleCnt="0">
        <dgm:presLayoutVars>
          <dgm:dir/>
          <dgm:resizeHandles val="exact"/>
        </dgm:presLayoutVars>
      </dgm:prSet>
      <dgm:spPr/>
    </dgm:pt>
    <dgm:pt modelId="{DB55DBEA-E90F-4606-A63E-8B51F80AE104}" type="pres">
      <dgm:prSet presAssocID="{D21015E4-6708-42DC-AF8F-76D7FBD120DF}" presName="parTxOnly" presStyleLbl="node1" presStyleIdx="0" presStyleCnt="3">
        <dgm:presLayoutVars>
          <dgm:bulletEnabled val="1"/>
        </dgm:presLayoutVars>
      </dgm:prSet>
      <dgm:spPr/>
    </dgm:pt>
    <dgm:pt modelId="{6C8E69C6-8F63-45FB-82D6-3AC158A3D5B2}" type="pres">
      <dgm:prSet presAssocID="{AB6CD1EF-F4DD-4E19-8ACA-3CB5BF97F1D2}" presName="parSpace" presStyleCnt="0"/>
      <dgm:spPr/>
    </dgm:pt>
    <dgm:pt modelId="{11213F88-EBEF-4352-8306-B20F98BA7EAC}" type="pres">
      <dgm:prSet presAssocID="{4841083F-08D3-47DD-A8E8-267782C6723D}" presName="parTxOnly" presStyleLbl="node1" presStyleIdx="1" presStyleCnt="3">
        <dgm:presLayoutVars>
          <dgm:bulletEnabled val="1"/>
        </dgm:presLayoutVars>
      </dgm:prSet>
      <dgm:spPr/>
    </dgm:pt>
    <dgm:pt modelId="{1466FC4D-03A0-46E4-950C-FA8A93921208}" type="pres">
      <dgm:prSet presAssocID="{83161C6C-A8C7-411B-BB22-F7CD9F1342E1}" presName="parSpace" presStyleCnt="0"/>
      <dgm:spPr/>
    </dgm:pt>
    <dgm:pt modelId="{76CA8ECE-C01D-466F-98BD-60D79D2F630A}" type="pres">
      <dgm:prSet presAssocID="{A46681BF-A093-4E3E-B7A0-21A5938050D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8F1289D-0895-400E-BFDD-78E43443AABA}" srcId="{35D47470-0FD7-4133-B740-74831292C924}" destId="{A46681BF-A093-4E3E-B7A0-21A5938050DB}" srcOrd="2" destOrd="0" parTransId="{443AAE47-3654-4BA8-BE7F-C9BE000BB600}" sibTransId="{5A6C7050-6924-400B-8A62-073441906060}"/>
    <dgm:cxn modelId="{B6CC4CE2-011D-42D0-9370-EFB2414E634D}" type="presOf" srcId="{4841083F-08D3-47DD-A8E8-267782C6723D}" destId="{11213F88-EBEF-4352-8306-B20F98BA7EAC}" srcOrd="0" destOrd="0" presId="urn:microsoft.com/office/officeart/2005/8/layout/hChevron3"/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36353D90-1FB5-4410-909A-B975EC8F7573}" type="presOf" srcId="{D21015E4-6708-42DC-AF8F-76D7FBD120DF}" destId="{DB55DBEA-E90F-4606-A63E-8B51F80AE104}" srcOrd="0" destOrd="0" presId="urn:microsoft.com/office/officeart/2005/8/layout/hChevron3"/>
    <dgm:cxn modelId="{2A84C879-357F-40C8-8090-01D73CA26A81}" type="presOf" srcId="{35D47470-0FD7-4133-B740-74831292C924}" destId="{D8287DBF-0CFB-41E3-ADAF-20D15C2342ED}" srcOrd="0" destOrd="0" presId="urn:microsoft.com/office/officeart/2005/8/layout/hChevron3"/>
    <dgm:cxn modelId="{5C5C2D64-E423-4C1E-AB1F-DA04555C7AB4}" srcId="{35D47470-0FD7-4133-B740-74831292C924}" destId="{4841083F-08D3-47DD-A8E8-267782C6723D}" srcOrd="1" destOrd="0" parTransId="{30475B64-B1F7-4A16-8E95-85C715F4F490}" sibTransId="{83161C6C-A8C7-411B-BB22-F7CD9F1342E1}"/>
    <dgm:cxn modelId="{50648B61-4FA5-49AA-B131-9E51B1AD1616}" type="presOf" srcId="{A46681BF-A093-4E3E-B7A0-21A5938050DB}" destId="{76CA8ECE-C01D-466F-98BD-60D79D2F630A}" srcOrd="0" destOrd="0" presId="urn:microsoft.com/office/officeart/2005/8/layout/hChevron3"/>
    <dgm:cxn modelId="{0507BB44-ACE7-4D8C-84F1-47BF51061495}" type="presParOf" srcId="{D8287DBF-0CFB-41E3-ADAF-20D15C2342ED}" destId="{DB55DBEA-E90F-4606-A63E-8B51F80AE104}" srcOrd="0" destOrd="0" presId="urn:microsoft.com/office/officeart/2005/8/layout/hChevron3"/>
    <dgm:cxn modelId="{5587BCA5-4C15-497F-9F49-E85E3702F11F}" type="presParOf" srcId="{D8287DBF-0CFB-41E3-ADAF-20D15C2342ED}" destId="{6C8E69C6-8F63-45FB-82D6-3AC158A3D5B2}" srcOrd="1" destOrd="0" presId="urn:microsoft.com/office/officeart/2005/8/layout/hChevron3"/>
    <dgm:cxn modelId="{D2059C57-AD56-41F7-B873-7938CDFA90E7}" type="presParOf" srcId="{D8287DBF-0CFB-41E3-ADAF-20D15C2342ED}" destId="{11213F88-EBEF-4352-8306-B20F98BA7EAC}" srcOrd="2" destOrd="0" presId="urn:microsoft.com/office/officeart/2005/8/layout/hChevron3"/>
    <dgm:cxn modelId="{37B31DBE-476D-400E-B1AB-335B2EC6651C}" type="presParOf" srcId="{D8287DBF-0CFB-41E3-ADAF-20D15C2342ED}" destId="{1466FC4D-03A0-46E4-950C-FA8A93921208}" srcOrd="3" destOrd="0" presId="urn:microsoft.com/office/officeart/2005/8/layout/hChevron3"/>
    <dgm:cxn modelId="{DA204374-4ECE-4AD9-BC1A-C2404B71CA23}" type="presParOf" srcId="{D8287DBF-0CFB-41E3-ADAF-20D15C2342ED}" destId="{76CA8ECE-C01D-466F-98BD-60D79D2F630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Page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79FCBF79-92C2-4BCA-AF90-653D48B5EB95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D24FB269-D0D4-4E6C-96B2-88CC754E8626}" type="parTrans" cxnId="{A5B689EF-23B2-4B8B-846D-48D6AFE56F23}">
      <dgm:prSet/>
      <dgm:spPr/>
      <dgm:t>
        <a:bodyPr/>
        <a:lstStyle/>
        <a:p>
          <a:endParaRPr lang="en-US"/>
        </a:p>
      </dgm:t>
    </dgm:pt>
    <dgm:pt modelId="{F4F5F812-2DCD-468E-ACB9-5EC0A2F12504}" type="sibTrans" cxnId="{A5B689EF-23B2-4B8B-846D-48D6AFE56F23}">
      <dgm:prSet/>
      <dgm:spPr/>
      <dgm:t>
        <a:bodyPr/>
        <a:lstStyle/>
        <a:p>
          <a:endParaRPr lang="en-US"/>
        </a:p>
      </dgm:t>
    </dgm:pt>
    <dgm:pt modelId="{D2F1517F-C378-4094-8599-49DBB21B8717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3B9600C7-954A-4C31-8BCF-AD0FFAE7AEEA}" type="parTrans" cxnId="{2787ED8B-168E-473B-80C9-5710465A66A7}">
      <dgm:prSet/>
      <dgm:spPr/>
      <dgm:t>
        <a:bodyPr/>
        <a:lstStyle/>
        <a:p>
          <a:endParaRPr lang="en-US"/>
        </a:p>
      </dgm:t>
    </dgm:pt>
    <dgm:pt modelId="{897E1001-D7C0-4E45-B44C-F013C0A354CA}" type="sibTrans" cxnId="{2787ED8B-168E-473B-80C9-5710465A66A7}">
      <dgm:prSet/>
      <dgm:spPr/>
      <dgm:t>
        <a:bodyPr/>
        <a:lstStyle/>
        <a:p>
          <a:endParaRPr lang="en-US"/>
        </a:p>
      </dgm:t>
    </dgm:pt>
    <dgm:pt modelId="{A63151EB-AA2D-4E06-AAB0-45DBD00D1552}">
      <dgm:prSet/>
      <dgm:spPr/>
      <dgm:t>
        <a:bodyPr/>
        <a:lstStyle/>
        <a:p>
          <a:r>
            <a:rPr lang="en-US" dirty="0"/>
            <a:t>Search</a:t>
          </a:r>
        </a:p>
      </dgm:t>
    </dgm:pt>
    <dgm:pt modelId="{09423ECA-6901-4601-B59D-3A1211E14166}" type="parTrans" cxnId="{2C3A6F7C-8D46-4EB6-838C-840227141EAF}">
      <dgm:prSet/>
      <dgm:spPr/>
      <dgm:t>
        <a:bodyPr/>
        <a:lstStyle/>
        <a:p>
          <a:endParaRPr lang="en-US"/>
        </a:p>
      </dgm:t>
    </dgm:pt>
    <dgm:pt modelId="{B14C762C-D838-4090-BFC5-D711BA179394}" type="sibTrans" cxnId="{2C3A6F7C-8D46-4EB6-838C-840227141EAF}">
      <dgm:prSet/>
      <dgm:spPr/>
      <dgm:t>
        <a:bodyPr/>
        <a:lstStyle/>
        <a:p>
          <a:endParaRPr lang="en-US"/>
        </a:p>
      </dgm:t>
    </dgm:pt>
    <dgm:pt modelId="{BA56438C-2E00-4418-8386-DADDF07842EF}">
      <dgm:prSet/>
      <dgm:spPr/>
      <dgm:t>
        <a:bodyPr/>
        <a:lstStyle/>
        <a:p>
          <a:r>
            <a:rPr lang="en-US" dirty="0"/>
            <a:t>Cart Persistence</a:t>
          </a:r>
        </a:p>
      </dgm:t>
    </dgm:pt>
    <dgm:pt modelId="{1E3C5B46-8438-4BB0-B59C-12DDE0F794D7}" type="parTrans" cxnId="{978AF233-53CB-4FC8-81FC-CEE9CDD60FBC}">
      <dgm:prSet/>
      <dgm:spPr/>
      <dgm:t>
        <a:bodyPr/>
        <a:lstStyle/>
        <a:p>
          <a:endParaRPr lang="en-US"/>
        </a:p>
      </dgm:t>
    </dgm:pt>
    <dgm:pt modelId="{545F518C-0749-46A6-B9CD-59AD68E3AE64}" type="sibTrans" cxnId="{978AF233-53CB-4FC8-81FC-CEE9CDD60FBC}">
      <dgm:prSet/>
      <dgm:spPr/>
      <dgm:t>
        <a:bodyPr/>
        <a:lstStyle/>
        <a:p>
          <a:endParaRPr lang="en-US"/>
        </a:p>
      </dgm:t>
    </dgm:pt>
    <dgm:pt modelId="{F6CB2D88-05A1-4BF5-A9D1-DDF86D606282}" type="pres">
      <dgm:prSet presAssocID="{35D47470-0FD7-4133-B740-74831292C924}" presName="CompostProcess" presStyleCnt="0">
        <dgm:presLayoutVars>
          <dgm:dir/>
          <dgm:resizeHandles val="exact"/>
        </dgm:presLayoutVars>
      </dgm:prSet>
      <dgm:spPr/>
    </dgm:pt>
    <dgm:pt modelId="{B424E472-0241-49E8-9423-1C7AE06102E3}" type="pres">
      <dgm:prSet presAssocID="{35D47470-0FD7-4133-B740-74831292C924}" presName="arrow" presStyleLbl="bgShp" presStyleIdx="0" presStyleCnt="1"/>
      <dgm:spPr/>
    </dgm:pt>
    <dgm:pt modelId="{AED39ADE-94D9-49AB-A172-E2A46F4145E7}" type="pres">
      <dgm:prSet presAssocID="{35D47470-0FD7-4133-B740-74831292C924}" presName="linearProcess" presStyleCnt="0"/>
      <dgm:spPr/>
    </dgm:pt>
    <dgm:pt modelId="{AC5C7AE5-F4C5-413D-B04E-B1F298C6DE90}" type="pres">
      <dgm:prSet presAssocID="{D21015E4-6708-42DC-AF8F-76D7FBD120DF}" presName="textNode" presStyleLbl="node1" presStyleIdx="0" presStyleCnt="7" custLinFactX="4615" custLinFactNeighborX="100000" custLinFactNeighborY="1389">
        <dgm:presLayoutVars>
          <dgm:bulletEnabled val="1"/>
        </dgm:presLayoutVars>
      </dgm:prSet>
      <dgm:spPr/>
    </dgm:pt>
    <dgm:pt modelId="{81D99482-13F6-48C1-B649-EB2FCB69790D}" type="pres">
      <dgm:prSet presAssocID="{AB6CD1EF-F4DD-4E19-8ACA-3CB5BF97F1D2}" presName="sibTrans" presStyleCnt="0"/>
      <dgm:spPr/>
    </dgm:pt>
    <dgm:pt modelId="{CB7C515A-88D7-400F-996F-6018B17CEE2C}" type="pres">
      <dgm:prSet presAssocID="{D2F1517F-C378-4094-8599-49DBB21B8717}" presName="textNode" presStyleLbl="node1" presStyleIdx="1" presStyleCnt="7" custLinFactX="27687" custLinFactNeighborX="100000" custLinFactNeighborY="-61111">
        <dgm:presLayoutVars>
          <dgm:bulletEnabled val="1"/>
        </dgm:presLayoutVars>
      </dgm:prSet>
      <dgm:spPr/>
    </dgm:pt>
    <dgm:pt modelId="{1A984837-54F5-4563-823F-4C4667493BC7}" type="pres">
      <dgm:prSet presAssocID="{897E1001-D7C0-4E45-B44C-F013C0A354CA}" presName="sibTrans" presStyleCnt="0"/>
      <dgm:spPr/>
    </dgm:pt>
    <dgm:pt modelId="{318A7C9D-4B77-4E7F-B03F-7BEEC13C3EC0}" type="pres">
      <dgm:prSet presAssocID="{4841083F-08D3-47DD-A8E8-267782C6723D}" presName="textNode" presStyleLbl="node1" presStyleIdx="2" presStyleCnt="7" custLinFactX="57376" custLinFactNeighborX="100000" custLinFactNeighborY="1389">
        <dgm:presLayoutVars>
          <dgm:bulletEnabled val="1"/>
        </dgm:presLayoutVars>
      </dgm:prSet>
      <dgm:spPr/>
    </dgm:pt>
    <dgm:pt modelId="{ED41B27C-92AD-4A42-86F0-BA6772D453F2}" type="pres">
      <dgm:prSet presAssocID="{83161C6C-A8C7-411B-BB22-F7CD9F1342E1}" presName="sibTrans" presStyleCnt="0"/>
      <dgm:spPr/>
    </dgm:pt>
    <dgm:pt modelId="{6FDB6B16-479F-4806-A618-ECF2A141206E}" type="pres">
      <dgm:prSet presAssocID="{A63151EB-AA2D-4E06-AAB0-45DBD00D1552}" presName="textNode" presStyleLbl="node1" presStyleIdx="3" presStyleCnt="7" custLinFactX="80448" custLinFactNeighborX="100000" custLinFactNeighborY="63889">
        <dgm:presLayoutVars>
          <dgm:bulletEnabled val="1"/>
        </dgm:presLayoutVars>
      </dgm:prSet>
      <dgm:spPr/>
    </dgm:pt>
    <dgm:pt modelId="{4B35933A-0798-4E6B-8C59-065858999732}" type="pres">
      <dgm:prSet presAssocID="{B14C762C-D838-4090-BFC5-D711BA179394}" presName="sibTrans" presStyleCnt="0"/>
      <dgm:spPr/>
    </dgm:pt>
    <dgm:pt modelId="{53036DE7-3825-4479-B788-D1D51935AFD1}" type="pres">
      <dgm:prSet presAssocID="{A46681BF-A093-4E3E-B7A0-21A5938050DB}" presName="textNode" presStyleLbl="node1" presStyleIdx="4" presStyleCnt="7" custLinFactX="100887" custLinFactNeighborX="200000" custLinFactNeighborY="1389">
        <dgm:presLayoutVars>
          <dgm:bulletEnabled val="1"/>
        </dgm:presLayoutVars>
      </dgm:prSet>
      <dgm:spPr/>
    </dgm:pt>
    <dgm:pt modelId="{8D07B434-5A00-421E-9E67-9587382FD102}" type="pres">
      <dgm:prSet presAssocID="{5A6C7050-6924-400B-8A62-073441906060}" presName="sibTrans" presStyleCnt="0"/>
      <dgm:spPr/>
    </dgm:pt>
    <dgm:pt modelId="{3F5381D5-FF98-4F3B-AAE4-8F0FD738246E}" type="pres">
      <dgm:prSet presAssocID="{79FCBF79-92C2-4BCA-AF90-653D48B5EB95}" presName="textNode" presStyleLbl="node1" presStyleIdx="5" presStyleCnt="7" custLinFactX="-363064" custLinFactNeighborX="-400000" custLinFactNeighborY="63889">
        <dgm:presLayoutVars>
          <dgm:bulletEnabled val="1"/>
        </dgm:presLayoutVars>
      </dgm:prSet>
      <dgm:spPr/>
    </dgm:pt>
    <dgm:pt modelId="{B7D41289-4753-4B3B-B361-E00F14227B89}" type="pres">
      <dgm:prSet presAssocID="{F4F5F812-2DCD-468E-ACB9-5EC0A2F12504}" presName="sibTrans" presStyleCnt="0"/>
      <dgm:spPr/>
    </dgm:pt>
    <dgm:pt modelId="{B65D5660-273E-4E80-88C9-ADA2836D960C}" type="pres">
      <dgm:prSet presAssocID="{BA56438C-2E00-4418-8386-DADDF07842EF}" presName="textNode" presStyleLbl="node1" presStyleIdx="6" presStyleCnt="7" custLinFactX="-210304" custLinFactNeighborX="-300000" custLinFactNeighborY="-61111">
        <dgm:presLayoutVars>
          <dgm:bulletEnabled val="1"/>
        </dgm:presLayoutVars>
      </dgm:prSet>
      <dgm:spPr/>
    </dgm:pt>
  </dgm:ptLst>
  <dgm:cxnLst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AE8F11C8-6610-4A83-9636-772F404EFCE6}" type="presOf" srcId="{4841083F-08D3-47DD-A8E8-267782C6723D}" destId="{318A7C9D-4B77-4E7F-B03F-7BEEC13C3EC0}" srcOrd="0" destOrd="0" presId="urn:microsoft.com/office/officeart/2005/8/layout/hProcess9"/>
    <dgm:cxn modelId="{2787ED8B-168E-473B-80C9-5710465A66A7}" srcId="{35D47470-0FD7-4133-B740-74831292C924}" destId="{D2F1517F-C378-4094-8599-49DBB21B8717}" srcOrd="1" destOrd="0" parTransId="{3B9600C7-954A-4C31-8BCF-AD0FFAE7AEEA}" sibTransId="{897E1001-D7C0-4E45-B44C-F013C0A354CA}"/>
    <dgm:cxn modelId="{B72B496D-484A-4F5F-85FC-3CE1AE929C91}" type="presOf" srcId="{35D47470-0FD7-4133-B740-74831292C924}" destId="{F6CB2D88-05A1-4BF5-A9D1-DDF86D606282}" srcOrd="0" destOrd="0" presId="urn:microsoft.com/office/officeart/2005/8/layout/hProcess9"/>
    <dgm:cxn modelId="{5C5C2D64-E423-4C1E-AB1F-DA04555C7AB4}" srcId="{35D47470-0FD7-4133-B740-74831292C924}" destId="{4841083F-08D3-47DD-A8E8-267782C6723D}" srcOrd="2" destOrd="0" parTransId="{30475B64-B1F7-4A16-8E95-85C715F4F490}" sibTransId="{83161C6C-A8C7-411B-BB22-F7CD9F1342E1}"/>
    <dgm:cxn modelId="{21DA9F77-9162-4D3E-8559-F3E4470CE3FF}" type="presOf" srcId="{79FCBF79-92C2-4BCA-AF90-653D48B5EB95}" destId="{3F5381D5-FF98-4F3B-AAE4-8F0FD738246E}" srcOrd="0" destOrd="0" presId="urn:microsoft.com/office/officeart/2005/8/layout/hProcess9"/>
    <dgm:cxn modelId="{B9C6832C-E451-48EA-BAAD-02F977FC73AA}" type="presOf" srcId="{D2F1517F-C378-4094-8599-49DBB21B8717}" destId="{CB7C515A-88D7-400F-996F-6018B17CEE2C}" srcOrd="0" destOrd="0" presId="urn:microsoft.com/office/officeart/2005/8/layout/hProcess9"/>
    <dgm:cxn modelId="{32D37CDA-1FB1-477B-A9D3-1F118648C0F4}" type="presOf" srcId="{D21015E4-6708-42DC-AF8F-76D7FBD120DF}" destId="{AC5C7AE5-F4C5-413D-B04E-B1F298C6DE90}" srcOrd="0" destOrd="0" presId="urn:microsoft.com/office/officeart/2005/8/layout/hProcess9"/>
    <dgm:cxn modelId="{978AF233-53CB-4FC8-81FC-CEE9CDD60FBC}" srcId="{35D47470-0FD7-4133-B740-74831292C924}" destId="{BA56438C-2E00-4418-8386-DADDF07842EF}" srcOrd="6" destOrd="0" parTransId="{1E3C5B46-8438-4BB0-B59C-12DDE0F794D7}" sibTransId="{545F518C-0749-46A6-B9CD-59AD68E3AE64}"/>
    <dgm:cxn modelId="{536893BA-721F-44D9-A453-450FED5D5E0F}" type="presOf" srcId="{BA56438C-2E00-4418-8386-DADDF07842EF}" destId="{B65D5660-273E-4E80-88C9-ADA2836D960C}" srcOrd="0" destOrd="0" presId="urn:microsoft.com/office/officeart/2005/8/layout/hProcess9"/>
    <dgm:cxn modelId="{A5B689EF-23B2-4B8B-846D-48D6AFE56F23}" srcId="{35D47470-0FD7-4133-B740-74831292C924}" destId="{79FCBF79-92C2-4BCA-AF90-653D48B5EB95}" srcOrd="5" destOrd="0" parTransId="{D24FB269-D0D4-4E6C-96B2-88CC754E8626}" sibTransId="{F4F5F812-2DCD-468E-ACB9-5EC0A2F12504}"/>
    <dgm:cxn modelId="{78F1289D-0895-400E-BFDD-78E43443AABA}" srcId="{35D47470-0FD7-4133-B740-74831292C924}" destId="{A46681BF-A093-4E3E-B7A0-21A5938050DB}" srcOrd="4" destOrd="0" parTransId="{443AAE47-3654-4BA8-BE7F-C9BE000BB600}" sibTransId="{5A6C7050-6924-400B-8A62-073441906060}"/>
    <dgm:cxn modelId="{2C3A6F7C-8D46-4EB6-838C-840227141EAF}" srcId="{35D47470-0FD7-4133-B740-74831292C924}" destId="{A63151EB-AA2D-4E06-AAB0-45DBD00D1552}" srcOrd="3" destOrd="0" parTransId="{09423ECA-6901-4601-B59D-3A1211E14166}" sibTransId="{B14C762C-D838-4090-BFC5-D711BA179394}"/>
    <dgm:cxn modelId="{454DD89F-F4DF-4C36-91DC-C12B3C8ED4E8}" type="presOf" srcId="{A63151EB-AA2D-4E06-AAB0-45DBD00D1552}" destId="{6FDB6B16-479F-4806-A618-ECF2A141206E}" srcOrd="0" destOrd="0" presId="urn:microsoft.com/office/officeart/2005/8/layout/hProcess9"/>
    <dgm:cxn modelId="{CA5DA6B8-B90E-49E0-A57B-0F49ABF9A7C4}" type="presOf" srcId="{A46681BF-A093-4E3E-B7A0-21A5938050DB}" destId="{53036DE7-3825-4479-B788-D1D51935AFD1}" srcOrd="0" destOrd="0" presId="urn:microsoft.com/office/officeart/2005/8/layout/hProcess9"/>
    <dgm:cxn modelId="{C9D52503-67B0-4377-8F84-1666948018A5}" type="presParOf" srcId="{F6CB2D88-05A1-4BF5-A9D1-DDF86D606282}" destId="{B424E472-0241-49E8-9423-1C7AE06102E3}" srcOrd="0" destOrd="0" presId="urn:microsoft.com/office/officeart/2005/8/layout/hProcess9"/>
    <dgm:cxn modelId="{5381F6BF-1C9D-43C7-A8E8-0CD9FDFD89C7}" type="presParOf" srcId="{F6CB2D88-05A1-4BF5-A9D1-DDF86D606282}" destId="{AED39ADE-94D9-49AB-A172-E2A46F4145E7}" srcOrd="1" destOrd="0" presId="urn:microsoft.com/office/officeart/2005/8/layout/hProcess9"/>
    <dgm:cxn modelId="{80CC0970-9A15-41DF-AAC8-10022C469FE0}" type="presParOf" srcId="{AED39ADE-94D9-49AB-A172-E2A46F4145E7}" destId="{AC5C7AE5-F4C5-413D-B04E-B1F298C6DE90}" srcOrd="0" destOrd="0" presId="urn:microsoft.com/office/officeart/2005/8/layout/hProcess9"/>
    <dgm:cxn modelId="{DE53DBD9-0DC2-4148-8668-82F790E61CE0}" type="presParOf" srcId="{AED39ADE-94D9-49AB-A172-E2A46F4145E7}" destId="{81D99482-13F6-48C1-B649-EB2FCB69790D}" srcOrd="1" destOrd="0" presId="urn:microsoft.com/office/officeart/2005/8/layout/hProcess9"/>
    <dgm:cxn modelId="{BAF0981B-A597-46EA-A27F-C9DEA3BC36B9}" type="presParOf" srcId="{AED39ADE-94D9-49AB-A172-E2A46F4145E7}" destId="{CB7C515A-88D7-400F-996F-6018B17CEE2C}" srcOrd="2" destOrd="0" presId="urn:microsoft.com/office/officeart/2005/8/layout/hProcess9"/>
    <dgm:cxn modelId="{BE5BB51E-7EED-4E37-9F5A-76C3433C8CF7}" type="presParOf" srcId="{AED39ADE-94D9-49AB-A172-E2A46F4145E7}" destId="{1A984837-54F5-4563-823F-4C4667493BC7}" srcOrd="3" destOrd="0" presId="urn:microsoft.com/office/officeart/2005/8/layout/hProcess9"/>
    <dgm:cxn modelId="{6FCDA9DC-EBE1-4B03-95C4-46BF73E46E9C}" type="presParOf" srcId="{AED39ADE-94D9-49AB-A172-E2A46F4145E7}" destId="{318A7C9D-4B77-4E7F-B03F-7BEEC13C3EC0}" srcOrd="4" destOrd="0" presId="urn:microsoft.com/office/officeart/2005/8/layout/hProcess9"/>
    <dgm:cxn modelId="{3A962CF9-D067-44B0-8764-B738D113C280}" type="presParOf" srcId="{AED39ADE-94D9-49AB-A172-E2A46F4145E7}" destId="{ED41B27C-92AD-4A42-86F0-BA6772D453F2}" srcOrd="5" destOrd="0" presId="urn:microsoft.com/office/officeart/2005/8/layout/hProcess9"/>
    <dgm:cxn modelId="{3154FEC1-C5B6-43DC-A6B4-A6424FCC0305}" type="presParOf" srcId="{AED39ADE-94D9-49AB-A172-E2A46F4145E7}" destId="{6FDB6B16-479F-4806-A618-ECF2A141206E}" srcOrd="6" destOrd="0" presId="urn:microsoft.com/office/officeart/2005/8/layout/hProcess9"/>
    <dgm:cxn modelId="{091456E8-8A5E-467B-9A29-991B687D1973}" type="presParOf" srcId="{AED39ADE-94D9-49AB-A172-E2A46F4145E7}" destId="{4B35933A-0798-4E6B-8C59-065858999732}" srcOrd="7" destOrd="0" presId="urn:microsoft.com/office/officeart/2005/8/layout/hProcess9"/>
    <dgm:cxn modelId="{A1CDDD85-905C-4CF1-864D-C5FD08B217CC}" type="presParOf" srcId="{AED39ADE-94D9-49AB-A172-E2A46F4145E7}" destId="{53036DE7-3825-4479-B788-D1D51935AFD1}" srcOrd="8" destOrd="0" presId="urn:microsoft.com/office/officeart/2005/8/layout/hProcess9"/>
    <dgm:cxn modelId="{6AEED256-1B4C-4250-B7E8-F2E84BFD7AE0}" type="presParOf" srcId="{AED39ADE-94D9-49AB-A172-E2A46F4145E7}" destId="{8D07B434-5A00-421E-9E67-9587382FD102}" srcOrd="9" destOrd="0" presId="urn:microsoft.com/office/officeart/2005/8/layout/hProcess9"/>
    <dgm:cxn modelId="{3445CECF-CBD6-48DF-8EC2-90E3F2E2BF90}" type="presParOf" srcId="{AED39ADE-94D9-49AB-A172-E2A46F4145E7}" destId="{3F5381D5-FF98-4F3B-AAE4-8F0FD738246E}" srcOrd="10" destOrd="0" presId="urn:microsoft.com/office/officeart/2005/8/layout/hProcess9"/>
    <dgm:cxn modelId="{C92D78BB-8FEF-475A-BD33-5E1EFAD8D6AE}" type="presParOf" srcId="{AED39ADE-94D9-49AB-A172-E2A46F4145E7}" destId="{B7D41289-4753-4B3B-B361-E00F14227B89}" srcOrd="11" destOrd="0" presId="urn:microsoft.com/office/officeart/2005/8/layout/hProcess9"/>
    <dgm:cxn modelId="{C5545BF4-DE9F-4E81-BBFA-080F3EA20EEB}" type="presParOf" srcId="{AED39ADE-94D9-49AB-A172-E2A46F4145E7}" destId="{B65D5660-273E-4E80-88C9-ADA2836D960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D597D-D536-4790-8022-81EB72EF969B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AF118-085E-49D9-B2E4-C10751F2A80F}">
      <dgm:prSet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dirty="0"/>
            <a:t>Database</a:t>
          </a:r>
        </a:p>
      </dgm:t>
    </dgm:pt>
    <dgm:pt modelId="{A040210A-E4C1-4333-A9E2-FF49D1C0975C}" type="parTrans" cxnId="{B30BD942-BD93-4937-83D3-1759CA8725CC}">
      <dgm:prSet/>
      <dgm:spPr/>
      <dgm:t>
        <a:bodyPr/>
        <a:lstStyle/>
        <a:p>
          <a:endParaRPr lang="en-US"/>
        </a:p>
      </dgm:t>
    </dgm:pt>
    <dgm:pt modelId="{7743A5F2-37BF-4CC5-8CD4-6224A16B23DD}" type="sibTrans" cxnId="{B30BD942-BD93-4937-83D3-1759CA8725CC}">
      <dgm:prSet/>
      <dgm:spPr/>
      <dgm:t>
        <a:bodyPr/>
        <a:lstStyle/>
        <a:p>
          <a:endParaRPr lang="en-US"/>
        </a:p>
      </dgm:t>
    </dgm:pt>
    <dgm:pt modelId="{23C2E595-7EEB-462A-9CD3-C4A062841EEE}">
      <dgm:prSet/>
      <dgm:spPr/>
      <dgm:t>
        <a:bodyPr/>
        <a:lstStyle/>
        <a:p>
          <a:r>
            <a:rPr lang="en-US" dirty="0"/>
            <a:t>Repository</a:t>
          </a:r>
        </a:p>
      </dgm:t>
    </dgm:pt>
    <dgm:pt modelId="{202187AC-B481-4A23-90E5-BDBDBD6443F4}" type="parTrans" cxnId="{80CE943B-0176-421E-AB8E-2B6A99114A16}">
      <dgm:prSet/>
      <dgm:spPr/>
      <dgm:t>
        <a:bodyPr/>
        <a:lstStyle/>
        <a:p>
          <a:endParaRPr lang="en-US"/>
        </a:p>
      </dgm:t>
    </dgm:pt>
    <dgm:pt modelId="{1DDF1396-ED78-4E07-A0F0-C6E27B783547}" type="sibTrans" cxnId="{80CE943B-0176-421E-AB8E-2B6A99114A16}">
      <dgm:prSet/>
      <dgm:spPr/>
      <dgm:t>
        <a:bodyPr/>
        <a:lstStyle/>
        <a:p>
          <a:endParaRPr lang="en-US"/>
        </a:p>
      </dgm:t>
    </dgm:pt>
    <dgm:pt modelId="{9014CDD5-0A78-42EC-A211-09B07D482131}">
      <dgm:prSet/>
      <dgm:spPr/>
      <dgm:t>
        <a:bodyPr/>
        <a:lstStyle/>
        <a:p>
          <a:r>
            <a:rPr lang="en-US" dirty="0"/>
            <a:t>Entities</a:t>
          </a:r>
        </a:p>
      </dgm:t>
    </dgm:pt>
    <dgm:pt modelId="{97E13024-7578-423D-8E84-945923F71F2E}" type="parTrans" cxnId="{81082DEB-B560-4EC4-AEBB-2B3954EB8DD1}">
      <dgm:prSet/>
      <dgm:spPr/>
      <dgm:t>
        <a:bodyPr/>
        <a:lstStyle/>
        <a:p>
          <a:endParaRPr lang="en-US"/>
        </a:p>
      </dgm:t>
    </dgm:pt>
    <dgm:pt modelId="{904C4B7F-A7EE-4E92-AD7C-E97E71131ADF}" type="sibTrans" cxnId="{81082DEB-B560-4EC4-AEBB-2B3954EB8DD1}">
      <dgm:prSet/>
      <dgm:spPr/>
      <dgm:t>
        <a:bodyPr/>
        <a:lstStyle/>
        <a:p>
          <a:endParaRPr lang="en-US"/>
        </a:p>
      </dgm:t>
    </dgm:pt>
    <dgm:pt modelId="{0D762331-6414-4288-AE15-63CB3CA6AE99}">
      <dgm:prSet/>
      <dgm:spPr/>
      <dgm:t>
        <a:bodyPr/>
        <a:lstStyle/>
        <a:p>
          <a:r>
            <a:rPr lang="en-US" dirty="0"/>
            <a:t>Services</a:t>
          </a:r>
        </a:p>
      </dgm:t>
    </dgm:pt>
    <dgm:pt modelId="{DA589A55-D53C-4B01-88C3-AF60F49EE226}" type="parTrans" cxnId="{82B75DFC-DFD6-492B-A689-0570A7DE8AC8}">
      <dgm:prSet/>
      <dgm:spPr/>
      <dgm:t>
        <a:bodyPr/>
        <a:lstStyle/>
        <a:p>
          <a:endParaRPr lang="en-US"/>
        </a:p>
      </dgm:t>
    </dgm:pt>
    <dgm:pt modelId="{914994BD-047D-46BA-9FB4-371FA1D85017}" type="sibTrans" cxnId="{82B75DFC-DFD6-492B-A689-0570A7DE8AC8}">
      <dgm:prSet/>
      <dgm:spPr/>
      <dgm:t>
        <a:bodyPr/>
        <a:lstStyle/>
        <a:p>
          <a:endParaRPr lang="en-US"/>
        </a:p>
      </dgm:t>
    </dgm:pt>
    <dgm:pt modelId="{9413F27E-4AB8-49AA-B2E4-F03DDA642707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Controllers</a:t>
          </a:r>
        </a:p>
      </dgm:t>
    </dgm:pt>
    <dgm:pt modelId="{E5625C72-4409-4080-9FA1-8F714D6D7D18}" type="parTrans" cxnId="{40CE0BE0-43DB-431A-A8EC-38345D9F6B85}">
      <dgm:prSet/>
      <dgm:spPr/>
      <dgm:t>
        <a:bodyPr/>
        <a:lstStyle/>
        <a:p>
          <a:endParaRPr lang="en-US"/>
        </a:p>
      </dgm:t>
    </dgm:pt>
    <dgm:pt modelId="{F3AE5049-14EB-4562-9A9C-5532CCD4F4AB}" type="sibTrans" cxnId="{40CE0BE0-43DB-431A-A8EC-38345D9F6B85}">
      <dgm:prSet/>
      <dgm:spPr/>
      <dgm:t>
        <a:bodyPr/>
        <a:lstStyle/>
        <a:p>
          <a:endParaRPr lang="en-US"/>
        </a:p>
      </dgm:t>
    </dgm:pt>
    <dgm:pt modelId="{E5F33730-D993-4AC7-A04F-D2C5828A116E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POJO</a:t>
          </a:r>
        </a:p>
      </dgm:t>
    </dgm:pt>
    <dgm:pt modelId="{50206D1E-3497-4A8A-8F62-F58DC8602D7E}" type="parTrans" cxnId="{C27786C2-4FEF-4831-A5DF-3B4F8217CF07}">
      <dgm:prSet/>
      <dgm:spPr/>
      <dgm:t>
        <a:bodyPr/>
        <a:lstStyle/>
        <a:p>
          <a:endParaRPr lang="en-US"/>
        </a:p>
      </dgm:t>
    </dgm:pt>
    <dgm:pt modelId="{5A7BD2C4-F8D8-47BD-BFBC-A352AA62C8E4}" type="sibTrans" cxnId="{C27786C2-4FEF-4831-A5DF-3B4F8217CF07}">
      <dgm:prSet/>
      <dgm:spPr/>
      <dgm:t>
        <a:bodyPr/>
        <a:lstStyle/>
        <a:p>
          <a:endParaRPr lang="en-US"/>
        </a:p>
      </dgm:t>
    </dgm:pt>
    <dgm:pt modelId="{2F193E6B-0E69-417D-81A9-C2BB35792333}">
      <dgm:prSet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F3634937-2BE8-4B20-979D-8C0D064F5E94}" type="parTrans" cxnId="{C5881BBE-D79C-43E9-88C2-319FE6F18AD3}">
      <dgm:prSet/>
      <dgm:spPr/>
      <dgm:t>
        <a:bodyPr/>
        <a:lstStyle/>
        <a:p>
          <a:endParaRPr lang="en-US"/>
        </a:p>
      </dgm:t>
    </dgm:pt>
    <dgm:pt modelId="{B76D4FA2-9AD5-46D5-BC62-7F7077E9BD5E}" type="sibTrans" cxnId="{C5881BBE-D79C-43E9-88C2-319FE6F18AD3}">
      <dgm:prSet/>
      <dgm:spPr/>
      <dgm:t>
        <a:bodyPr/>
        <a:lstStyle/>
        <a:p>
          <a:endParaRPr lang="en-US"/>
        </a:p>
      </dgm:t>
    </dgm:pt>
    <dgm:pt modelId="{CFEDAF6D-1B24-49DD-8F01-CA87DE1F57A2}" type="pres">
      <dgm:prSet presAssocID="{C64D597D-D536-4790-8022-81EB72EF96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F2F79B-56E0-482F-B14E-7DD3CD09FE62}" type="pres">
      <dgm:prSet presAssocID="{EB8AF118-085E-49D9-B2E4-C10751F2A80F}" presName="vertOne" presStyleCnt="0"/>
      <dgm:spPr/>
    </dgm:pt>
    <dgm:pt modelId="{F9AE5F85-A081-44E6-9342-4E07CCB561D8}" type="pres">
      <dgm:prSet presAssocID="{EB8AF118-085E-49D9-B2E4-C10751F2A80F}" presName="txOne" presStyleLbl="node0" presStyleIdx="0" presStyleCnt="2">
        <dgm:presLayoutVars>
          <dgm:chPref val="3"/>
        </dgm:presLayoutVars>
      </dgm:prSet>
      <dgm:spPr>
        <a:prstGeom prst="can">
          <a:avLst/>
        </a:prstGeom>
      </dgm:spPr>
    </dgm:pt>
    <dgm:pt modelId="{F9E71477-C64A-42C1-B22F-8C08DF97A205}" type="pres">
      <dgm:prSet presAssocID="{EB8AF118-085E-49D9-B2E4-C10751F2A80F}" presName="parTransOne" presStyleCnt="0"/>
      <dgm:spPr/>
    </dgm:pt>
    <dgm:pt modelId="{B87E974A-9F65-48D7-82DB-38239C8ED44A}" type="pres">
      <dgm:prSet presAssocID="{EB8AF118-085E-49D9-B2E4-C10751F2A80F}" presName="horzOne" presStyleCnt="0"/>
      <dgm:spPr/>
    </dgm:pt>
    <dgm:pt modelId="{544BAFA0-1BFE-4A49-B0EA-09F5F71F535E}" type="pres">
      <dgm:prSet presAssocID="{23C2E595-7EEB-462A-9CD3-C4A062841EEE}" presName="vertTwo" presStyleCnt="0"/>
      <dgm:spPr/>
    </dgm:pt>
    <dgm:pt modelId="{A7E687E4-89B4-4C1B-8F3D-D3E0CA959187}" type="pres">
      <dgm:prSet presAssocID="{23C2E595-7EEB-462A-9CD3-C4A062841EEE}" presName="txTwo" presStyleLbl="node2" presStyleIdx="0" presStyleCnt="1">
        <dgm:presLayoutVars>
          <dgm:chPref val="3"/>
        </dgm:presLayoutVars>
      </dgm:prSet>
      <dgm:spPr/>
    </dgm:pt>
    <dgm:pt modelId="{4F625C1C-CDBC-43AC-9E3B-1655F499A7C5}" type="pres">
      <dgm:prSet presAssocID="{23C2E595-7EEB-462A-9CD3-C4A062841EEE}" presName="parTransTwo" presStyleCnt="0"/>
      <dgm:spPr/>
    </dgm:pt>
    <dgm:pt modelId="{FA02B235-92FB-47E2-A4DC-07F0FC17C94C}" type="pres">
      <dgm:prSet presAssocID="{23C2E595-7EEB-462A-9CD3-C4A062841EEE}" presName="horzTwo" presStyleCnt="0"/>
      <dgm:spPr/>
    </dgm:pt>
    <dgm:pt modelId="{6798E7AD-D81E-4C55-AB99-3DFD66DB7595}" type="pres">
      <dgm:prSet presAssocID="{9014CDD5-0A78-42EC-A211-09B07D482131}" presName="vertThree" presStyleCnt="0"/>
      <dgm:spPr/>
    </dgm:pt>
    <dgm:pt modelId="{E472BABA-16BA-41BD-9578-790ACDA84264}" type="pres">
      <dgm:prSet presAssocID="{9014CDD5-0A78-42EC-A211-09B07D482131}" presName="txThree" presStyleLbl="node3" presStyleIdx="0" presStyleCnt="1">
        <dgm:presLayoutVars>
          <dgm:chPref val="3"/>
        </dgm:presLayoutVars>
      </dgm:prSet>
      <dgm:spPr/>
    </dgm:pt>
    <dgm:pt modelId="{6F1D0674-8193-4629-9A5B-43DA35ABA1FC}" type="pres">
      <dgm:prSet presAssocID="{9014CDD5-0A78-42EC-A211-09B07D482131}" presName="parTransThree" presStyleCnt="0"/>
      <dgm:spPr/>
    </dgm:pt>
    <dgm:pt modelId="{D76BA444-4123-43E7-9DE8-B4CC3F2AD321}" type="pres">
      <dgm:prSet presAssocID="{9014CDD5-0A78-42EC-A211-09B07D482131}" presName="horzThree" presStyleCnt="0"/>
      <dgm:spPr/>
    </dgm:pt>
    <dgm:pt modelId="{08962B09-D8E3-4A5A-AAB4-E3B9B07F399C}" type="pres">
      <dgm:prSet presAssocID="{0D762331-6414-4288-AE15-63CB3CA6AE99}" presName="vertFour" presStyleCnt="0">
        <dgm:presLayoutVars>
          <dgm:chPref val="3"/>
        </dgm:presLayoutVars>
      </dgm:prSet>
      <dgm:spPr/>
    </dgm:pt>
    <dgm:pt modelId="{A771BF75-FA03-4DE7-B782-1B90B78FABD7}" type="pres">
      <dgm:prSet presAssocID="{0D762331-6414-4288-AE15-63CB3CA6AE99}" presName="txFour" presStyleLbl="node4" presStyleIdx="0" presStyleCnt="3">
        <dgm:presLayoutVars>
          <dgm:chPref val="3"/>
        </dgm:presLayoutVars>
      </dgm:prSet>
      <dgm:spPr/>
    </dgm:pt>
    <dgm:pt modelId="{3C36DF74-6AB0-48F0-8ABE-11B3F96C7FB4}" type="pres">
      <dgm:prSet presAssocID="{0D762331-6414-4288-AE15-63CB3CA6AE99}" presName="parTransFour" presStyleCnt="0"/>
      <dgm:spPr/>
    </dgm:pt>
    <dgm:pt modelId="{A4FBB8C2-11BC-4781-BB26-489D10610B09}" type="pres">
      <dgm:prSet presAssocID="{0D762331-6414-4288-AE15-63CB3CA6AE99}" presName="horzFour" presStyleCnt="0"/>
      <dgm:spPr/>
    </dgm:pt>
    <dgm:pt modelId="{3AF061A6-305A-413C-AB9F-20407E0D1B0A}" type="pres">
      <dgm:prSet presAssocID="{9413F27E-4AB8-49AA-B2E4-F03DDA642707}" presName="vertFour" presStyleCnt="0">
        <dgm:presLayoutVars>
          <dgm:chPref val="3"/>
        </dgm:presLayoutVars>
      </dgm:prSet>
      <dgm:spPr/>
    </dgm:pt>
    <dgm:pt modelId="{6C16D025-7875-4BFA-9C2F-8A4A019500CF}" type="pres">
      <dgm:prSet presAssocID="{9413F27E-4AB8-49AA-B2E4-F03DDA642707}" presName="txFour" presStyleLbl="node4" presStyleIdx="1" presStyleCnt="3">
        <dgm:presLayoutVars>
          <dgm:chPref val="3"/>
        </dgm:presLayoutVars>
      </dgm:prSet>
      <dgm:spPr/>
    </dgm:pt>
    <dgm:pt modelId="{6B53DD3C-D112-41C7-8494-F7CAE18FCE63}" type="pres">
      <dgm:prSet presAssocID="{9413F27E-4AB8-49AA-B2E4-F03DDA642707}" presName="parTransFour" presStyleCnt="0"/>
      <dgm:spPr/>
    </dgm:pt>
    <dgm:pt modelId="{C8A21487-D4BB-41A9-96F1-B04702EEE259}" type="pres">
      <dgm:prSet presAssocID="{9413F27E-4AB8-49AA-B2E4-F03DDA642707}" presName="horzFour" presStyleCnt="0"/>
      <dgm:spPr/>
    </dgm:pt>
    <dgm:pt modelId="{9F4A8226-8559-41C0-B281-56BD16EB9DC9}" type="pres">
      <dgm:prSet presAssocID="{2F193E6B-0E69-417D-81A9-C2BB35792333}" presName="vertFour" presStyleCnt="0">
        <dgm:presLayoutVars>
          <dgm:chPref val="3"/>
        </dgm:presLayoutVars>
      </dgm:prSet>
      <dgm:spPr/>
    </dgm:pt>
    <dgm:pt modelId="{2BEDFE7F-C64C-4469-BE04-A19476D64E09}" type="pres">
      <dgm:prSet presAssocID="{2F193E6B-0E69-417D-81A9-C2BB35792333}" presName="txFour" presStyleLbl="node4" presStyleIdx="2" presStyleCnt="3" custLinFactNeighborX="16164" custLinFactNeighborY="-1993">
        <dgm:presLayoutVars>
          <dgm:chPref val="3"/>
        </dgm:presLayoutVars>
      </dgm:prSet>
      <dgm:spPr>
        <a:prstGeom prst="cube">
          <a:avLst/>
        </a:prstGeom>
      </dgm:spPr>
    </dgm:pt>
    <dgm:pt modelId="{8BABD8DE-F49E-4878-BB83-17B6DD23759D}" type="pres">
      <dgm:prSet presAssocID="{2F193E6B-0E69-417D-81A9-C2BB35792333}" presName="horzFour" presStyleCnt="0"/>
      <dgm:spPr/>
    </dgm:pt>
    <dgm:pt modelId="{830FA694-D639-45B2-8E98-3761F856EE4A}" type="pres">
      <dgm:prSet presAssocID="{7743A5F2-37BF-4CC5-8CD4-6224A16B23DD}" presName="sibSpaceOne" presStyleCnt="0"/>
      <dgm:spPr/>
    </dgm:pt>
    <dgm:pt modelId="{DBD4C6BF-4D29-4B28-8BFB-BFAB548562EF}" type="pres">
      <dgm:prSet presAssocID="{E5F33730-D993-4AC7-A04F-D2C5828A116E}" presName="vertOne" presStyleCnt="0"/>
      <dgm:spPr/>
    </dgm:pt>
    <dgm:pt modelId="{F42EE2EC-3800-4B1D-8880-5CBC7C892919}" type="pres">
      <dgm:prSet presAssocID="{E5F33730-D993-4AC7-A04F-D2C5828A116E}" presName="txOne" presStyleLbl="node0" presStyleIdx="1" presStyleCnt="2" custScaleX="30919" custScaleY="524456" custLinFactNeighborX="-16328" custLinFactNeighborY="-1356">
        <dgm:presLayoutVars>
          <dgm:chPref val="3"/>
        </dgm:presLayoutVars>
      </dgm:prSet>
      <dgm:spPr/>
    </dgm:pt>
    <dgm:pt modelId="{CF6CFE21-030B-402B-B50B-02BD1DD3FBD1}" type="pres">
      <dgm:prSet presAssocID="{E5F33730-D993-4AC7-A04F-D2C5828A116E}" presName="horzOne" presStyleCnt="0"/>
      <dgm:spPr/>
    </dgm:pt>
  </dgm:ptLst>
  <dgm:cxnLst>
    <dgm:cxn modelId="{08085D05-24C3-451B-B7FD-A7C413130ADF}" type="presOf" srcId="{2F193E6B-0E69-417D-81A9-C2BB35792333}" destId="{2BEDFE7F-C64C-4469-BE04-A19476D64E09}" srcOrd="0" destOrd="0" presId="urn:microsoft.com/office/officeart/2005/8/layout/architecture"/>
    <dgm:cxn modelId="{EFDC7BA3-1084-4429-AFCF-1103BF834059}" type="presOf" srcId="{9014CDD5-0A78-42EC-A211-09B07D482131}" destId="{E472BABA-16BA-41BD-9578-790ACDA84264}" srcOrd="0" destOrd="0" presId="urn:microsoft.com/office/officeart/2005/8/layout/architecture"/>
    <dgm:cxn modelId="{E145F120-90AA-49B9-BCFD-AB82F7136501}" type="presOf" srcId="{C64D597D-D536-4790-8022-81EB72EF969B}" destId="{CFEDAF6D-1B24-49DD-8F01-CA87DE1F57A2}" srcOrd="0" destOrd="0" presId="urn:microsoft.com/office/officeart/2005/8/layout/architecture"/>
    <dgm:cxn modelId="{81082DEB-B560-4EC4-AEBB-2B3954EB8DD1}" srcId="{23C2E595-7EEB-462A-9CD3-C4A062841EEE}" destId="{9014CDD5-0A78-42EC-A211-09B07D482131}" srcOrd="0" destOrd="0" parTransId="{97E13024-7578-423D-8E84-945923F71F2E}" sibTransId="{904C4B7F-A7EE-4E92-AD7C-E97E71131ADF}"/>
    <dgm:cxn modelId="{CE05ACAD-37ED-4528-B149-ED852D34A493}" type="presOf" srcId="{9413F27E-4AB8-49AA-B2E4-F03DDA642707}" destId="{6C16D025-7875-4BFA-9C2F-8A4A019500CF}" srcOrd="0" destOrd="0" presId="urn:microsoft.com/office/officeart/2005/8/layout/architecture"/>
    <dgm:cxn modelId="{C5881BBE-D79C-43E9-88C2-319FE6F18AD3}" srcId="{9413F27E-4AB8-49AA-B2E4-F03DDA642707}" destId="{2F193E6B-0E69-417D-81A9-C2BB35792333}" srcOrd="0" destOrd="0" parTransId="{F3634937-2BE8-4B20-979D-8C0D064F5E94}" sibTransId="{B76D4FA2-9AD5-46D5-BC62-7F7077E9BD5E}"/>
    <dgm:cxn modelId="{B30BD942-BD93-4937-83D3-1759CA8725CC}" srcId="{C64D597D-D536-4790-8022-81EB72EF969B}" destId="{EB8AF118-085E-49D9-B2E4-C10751F2A80F}" srcOrd="0" destOrd="0" parTransId="{A040210A-E4C1-4333-A9E2-FF49D1C0975C}" sibTransId="{7743A5F2-37BF-4CC5-8CD4-6224A16B23DD}"/>
    <dgm:cxn modelId="{80A7EE42-F92C-4541-880E-445EA2822D87}" type="presOf" srcId="{E5F33730-D993-4AC7-A04F-D2C5828A116E}" destId="{F42EE2EC-3800-4B1D-8880-5CBC7C892919}" srcOrd="0" destOrd="0" presId="urn:microsoft.com/office/officeart/2005/8/layout/architecture"/>
    <dgm:cxn modelId="{C27786C2-4FEF-4831-A5DF-3B4F8217CF07}" srcId="{C64D597D-D536-4790-8022-81EB72EF969B}" destId="{E5F33730-D993-4AC7-A04F-D2C5828A116E}" srcOrd="1" destOrd="0" parTransId="{50206D1E-3497-4A8A-8F62-F58DC8602D7E}" sibTransId="{5A7BD2C4-F8D8-47BD-BFBC-A352AA62C8E4}"/>
    <dgm:cxn modelId="{82B75DFC-DFD6-492B-A689-0570A7DE8AC8}" srcId="{9014CDD5-0A78-42EC-A211-09B07D482131}" destId="{0D762331-6414-4288-AE15-63CB3CA6AE99}" srcOrd="0" destOrd="0" parTransId="{DA589A55-D53C-4B01-88C3-AF60F49EE226}" sibTransId="{914994BD-047D-46BA-9FB4-371FA1D85017}"/>
    <dgm:cxn modelId="{A1C0727C-1515-4B2F-A290-3D98E2A3622B}" type="presOf" srcId="{0D762331-6414-4288-AE15-63CB3CA6AE99}" destId="{A771BF75-FA03-4DE7-B782-1B90B78FABD7}" srcOrd="0" destOrd="0" presId="urn:microsoft.com/office/officeart/2005/8/layout/architecture"/>
    <dgm:cxn modelId="{2AE7C358-5B19-4D69-8C6A-988807EC844E}" type="presOf" srcId="{23C2E595-7EEB-462A-9CD3-C4A062841EEE}" destId="{A7E687E4-89B4-4C1B-8F3D-D3E0CA959187}" srcOrd="0" destOrd="0" presId="urn:microsoft.com/office/officeart/2005/8/layout/architecture"/>
    <dgm:cxn modelId="{FA49449E-9502-4757-AE2A-25E3D087C64F}" type="presOf" srcId="{EB8AF118-085E-49D9-B2E4-C10751F2A80F}" destId="{F9AE5F85-A081-44E6-9342-4E07CCB561D8}" srcOrd="0" destOrd="0" presId="urn:microsoft.com/office/officeart/2005/8/layout/architecture"/>
    <dgm:cxn modelId="{80CE943B-0176-421E-AB8E-2B6A99114A16}" srcId="{EB8AF118-085E-49D9-B2E4-C10751F2A80F}" destId="{23C2E595-7EEB-462A-9CD3-C4A062841EEE}" srcOrd="0" destOrd="0" parTransId="{202187AC-B481-4A23-90E5-BDBDBD6443F4}" sibTransId="{1DDF1396-ED78-4E07-A0F0-C6E27B783547}"/>
    <dgm:cxn modelId="{40CE0BE0-43DB-431A-A8EC-38345D9F6B85}" srcId="{0D762331-6414-4288-AE15-63CB3CA6AE99}" destId="{9413F27E-4AB8-49AA-B2E4-F03DDA642707}" srcOrd="0" destOrd="0" parTransId="{E5625C72-4409-4080-9FA1-8F714D6D7D18}" sibTransId="{F3AE5049-14EB-4562-9A9C-5532CCD4F4AB}"/>
    <dgm:cxn modelId="{F712EFF1-ECDD-468C-B8DB-A24152C8E7B9}" type="presParOf" srcId="{CFEDAF6D-1B24-49DD-8F01-CA87DE1F57A2}" destId="{A0F2F79B-56E0-482F-B14E-7DD3CD09FE62}" srcOrd="0" destOrd="0" presId="urn:microsoft.com/office/officeart/2005/8/layout/architecture"/>
    <dgm:cxn modelId="{A1D7F09A-4197-45D2-9C73-0109A316DEA5}" type="presParOf" srcId="{A0F2F79B-56E0-482F-B14E-7DD3CD09FE62}" destId="{F9AE5F85-A081-44E6-9342-4E07CCB561D8}" srcOrd="0" destOrd="0" presId="urn:microsoft.com/office/officeart/2005/8/layout/architecture"/>
    <dgm:cxn modelId="{9E5B3804-F7DD-475C-9210-D9801BFF6CE0}" type="presParOf" srcId="{A0F2F79B-56E0-482F-B14E-7DD3CD09FE62}" destId="{F9E71477-C64A-42C1-B22F-8C08DF97A205}" srcOrd="1" destOrd="0" presId="urn:microsoft.com/office/officeart/2005/8/layout/architecture"/>
    <dgm:cxn modelId="{5CF2A16C-429F-49DC-B207-B9590C4768F1}" type="presParOf" srcId="{A0F2F79B-56E0-482F-B14E-7DD3CD09FE62}" destId="{B87E974A-9F65-48D7-82DB-38239C8ED44A}" srcOrd="2" destOrd="0" presId="urn:microsoft.com/office/officeart/2005/8/layout/architecture"/>
    <dgm:cxn modelId="{268C552D-B92E-4C86-99BB-4EE3BFF64224}" type="presParOf" srcId="{B87E974A-9F65-48D7-82DB-38239C8ED44A}" destId="{544BAFA0-1BFE-4A49-B0EA-09F5F71F535E}" srcOrd="0" destOrd="0" presId="urn:microsoft.com/office/officeart/2005/8/layout/architecture"/>
    <dgm:cxn modelId="{B0184F31-3768-41B7-B908-579746E8A2B5}" type="presParOf" srcId="{544BAFA0-1BFE-4A49-B0EA-09F5F71F535E}" destId="{A7E687E4-89B4-4C1B-8F3D-D3E0CA959187}" srcOrd="0" destOrd="0" presId="urn:microsoft.com/office/officeart/2005/8/layout/architecture"/>
    <dgm:cxn modelId="{6357CEE4-9385-4C1E-9C44-511A8F912697}" type="presParOf" srcId="{544BAFA0-1BFE-4A49-B0EA-09F5F71F535E}" destId="{4F625C1C-CDBC-43AC-9E3B-1655F499A7C5}" srcOrd="1" destOrd="0" presId="urn:microsoft.com/office/officeart/2005/8/layout/architecture"/>
    <dgm:cxn modelId="{F09B146A-487F-4EFF-A104-ADBDE9ED3AF9}" type="presParOf" srcId="{544BAFA0-1BFE-4A49-B0EA-09F5F71F535E}" destId="{FA02B235-92FB-47E2-A4DC-07F0FC17C94C}" srcOrd="2" destOrd="0" presId="urn:microsoft.com/office/officeart/2005/8/layout/architecture"/>
    <dgm:cxn modelId="{1F42248A-6CDB-4ABD-865F-4C4A4E309ACF}" type="presParOf" srcId="{FA02B235-92FB-47E2-A4DC-07F0FC17C94C}" destId="{6798E7AD-D81E-4C55-AB99-3DFD66DB7595}" srcOrd="0" destOrd="0" presId="urn:microsoft.com/office/officeart/2005/8/layout/architecture"/>
    <dgm:cxn modelId="{B6781470-11A6-464F-B32E-04952E840ED9}" type="presParOf" srcId="{6798E7AD-D81E-4C55-AB99-3DFD66DB7595}" destId="{E472BABA-16BA-41BD-9578-790ACDA84264}" srcOrd="0" destOrd="0" presId="urn:microsoft.com/office/officeart/2005/8/layout/architecture"/>
    <dgm:cxn modelId="{BD03B100-2BE0-4EBB-A936-3C6B784818D9}" type="presParOf" srcId="{6798E7AD-D81E-4C55-AB99-3DFD66DB7595}" destId="{6F1D0674-8193-4629-9A5B-43DA35ABA1FC}" srcOrd="1" destOrd="0" presId="urn:microsoft.com/office/officeart/2005/8/layout/architecture"/>
    <dgm:cxn modelId="{E60E48CB-A686-4A2C-999A-CB4EF5BCA413}" type="presParOf" srcId="{6798E7AD-D81E-4C55-AB99-3DFD66DB7595}" destId="{D76BA444-4123-43E7-9DE8-B4CC3F2AD321}" srcOrd="2" destOrd="0" presId="urn:microsoft.com/office/officeart/2005/8/layout/architecture"/>
    <dgm:cxn modelId="{7861BE52-2E19-484F-83C3-2B34AA0F2F64}" type="presParOf" srcId="{D76BA444-4123-43E7-9DE8-B4CC3F2AD321}" destId="{08962B09-D8E3-4A5A-AAB4-E3B9B07F399C}" srcOrd="0" destOrd="0" presId="urn:microsoft.com/office/officeart/2005/8/layout/architecture"/>
    <dgm:cxn modelId="{73434424-DC63-4738-9416-BAFD305464DC}" type="presParOf" srcId="{08962B09-D8E3-4A5A-AAB4-E3B9B07F399C}" destId="{A771BF75-FA03-4DE7-B782-1B90B78FABD7}" srcOrd="0" destOrd="0" presId="urn:microsoft.com/office/officeart/2005/8/layout/architecture"/>
    <dgm:cxn modelId="{BEF44AD6-D1C2-49FA-8EE2-CFAD23136F6D}" type="presParOf" srcId="{08962B09-D8E3-4A5A-AAB4-E3B9B07F399C}" destId="{3C36DF74-6AB0-48F0-8ABE-11B3F96C7FB4}" srcOrd="1" destOrd="0" presId="urn:microsoft.com/office/officeart/2005/8/layout/architecture"/>
    <dgm:cxn modelId="{9B8A9515-2F0F-43D1-9D5E-FD6E76B4EA0A}" type="presParOf" srcId="{08962B09-D8E3-4A5A-AAB4-E3B9B07F399C}" destId="{A4FBB8C2-11BC-4781-BB26-489D10610B09}" srcOrd="2" destOrd="0" presId="urn:microsoft.com/office/officeart/2005/8/layout/architecture"/>
    <dgm:cxn modelId="{11522E5A-749C-4957-A27D-4B599C0DAB52}" type="presParOf" srcId="{A4FBB8C2-11BC-4781-BB26-489D10610B09}" destId="{3AF061A6-305A-413C-AB9F-20407E0D1B0A}" srcOrd="0" destOrd="0" presId="urn:microsoft.com/office/officeart/2005/8/layout/architecture"/>
    <dgm:cxn modelId="{A2C62C5D-9FAC-4A1C-9F50-66C0845F193A}" type="presParOf" srcId="{3AF061A6-305A-413C-AB9F-20407E0D1B0A}" destId="{6C16D025-7875-4BFA-9C2F-8A4A019500CF}" srcOrd="0" destOrd="0" presId="urn:microsoft.com/office/officeart/2005/8/layout/architecture"/>
    <dgm:cxn modelId="{A2C9A78D-2F8D-462A-A9CC-DBB00A7185D1}" type="presParOf" srcId="{3AF061A6-305A-413C-AB9F-20407E0D1B0A}" destId="{6B53DD3C-D112-41C7-8494-F7CAE18FCE63}" srcOrd="1" destOrd="0" presId="urn:microsoft.com/office/officeart/2005/8/layout/architecture"/>
    <dgm:cxn modelId="{40B8BEB9-CC71-4BB7-8C49-35F41D610A38}" type="presParOf" srcId="{3AF061A6-305A-413C-AB9F-20407E0D1B0A}" destId="{C8A21487-D4BB-41A9-96F1-B04702EEE259}" srcOrd="2" destOrd="0" presId="urn:microsoft.com/office/officeart/2005/8/layout/architecture"/>
    <dgm:cxn modelId="{29D23952-C892-4A6E-8DCB-BB10A3B1B1F3}" type="presParOf" srcId="{C8A21487-D4BB-41A9-96F1-B04702EEE259}" destId="{9F4A8226-8559-41C0-B281-56BD16EB9DC9}" srcOrd="0" destOrd="0" presId="urn:microsoft.com/office/officeart/2005/8/layout/architecture"/>
    <dgm:cxn modelId="{98C1053E-8777-41D5-8DF3-5E58DFFD8DDA}" type="presParOf" srcId="{9F4A8226-8559-41C0-B281-56BD16EB9DC9}" destId="{2BEDFE7F-C64C-4469-BE04-A19476D64E09}" srcOrd="0" destOrd="0" presId="urn:microsoft.com/office/officeart/2005/8/layout/architecture"/>
    <dgm:cxn modelId="{725067DE-1960-4125-9808-5C54032669DD}" type="presParOf" srcId="{9F4A8226-8559-41C0-B281-56BD16EB9DC9}" destId="{8BABD8DE-F49E-4878-BB83-17B6DD23759D}" srcOrd="1" destOrd="0" presId="urn:microsoft.com/office/officeart/2005/8/layout/architecture"/>
    <dgm:cxn modelId="{F674D202-F515-41EE-9F19-CC687DFB319E}" type="presParOf" srcId="{CFEDAF6D-1B24-49DD-8F01-CA87DE1F57A2}" destId="{830FA694-D639-45B2-8E98-3761F856EE4A}" srcOrd="1" destOrd="0" presId="urn:microsoft.com/office/officeart/2005/8/layout/architecture"/>
    <dgm:cxn modelId="{B10B5DB1-EE32-45A5-A9D2-29EA292D273C}" type="presParOf" srcId="{CFEDAF6D-1B24-49DD-8F01-CA87DE1F57A2}" destId="{DBD4C6BF-4D29-4B28-8BFB-BFAB548562EF}" srcOrd="2" destOrd="0" presId="urn:microsoft.com/office/officeart/2005/8/layout/architecture"/>
    <dgm:cxn modelId="{A2A45864-928D-4252-A4C9-41D525B42424}" type="presParOf" srcId="{DBD4C6BF-4D29-4B28-8BFB-BFAB548562EF}" destId="{F42EE2EC-3800-4B1D-8880-5CBC7C892919}" srcOrd="0" destOrd="0" presId="urn:microsoft.com/office/officeart/2005/8/layout/architecture"/>
    <dgm:cxn modelId="{BC9DA814-493B-490E-AB9E-6C8D5FC0BDF9}" type="presParOf" srcId="{DBD4C6BF-4D29-4B28-8BFB-BFAB548562EF}" destId="{CF6CFE21-030B-402B-B50B-02BD1DD3FBD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5DBEA-E90F-4606-A63E-8B51F80AE104}">
      <dsp:nvSpPr>
        <dsp:cNvPr id="0" name=""/>
        <dsp:cNvSpPr/>
      </dsp:nvSpPr>
      <dsp:spPr>
        <a:xfrm>
          <a:off x="3616" y="0"/>
          <a:ext cx="3162448" cy="1056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Home Page</a:t>
          </a:r>
        </a:p>
      </dsp:txBody>
      <dsp:txXfrm>
        <a:off x="3616" y="0"/>
        <a:ext cx="2898253" cy="1056779"/>
      </dsp:txXfrm>
    </dsp:sp>
    <dsp:sp modelId="{11213F88-EBEF-4352-8306-B20F98BA7EAC}">
      <dsp:nvSpPr>
        <dsp:cNvPr id="0" name=""/>
        <dsp:cNvSpPr/>
      </dsp:nvSpPr>
      <dsp:spPr>
        <a:xfrm>
          <a:off x="2533575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Catalogue Page</a:t>
          </a:r>
        </a:p>
      </dsp:txBody>
      <dsp:txXfrm>
        <a:off x="3061965" y="0"/>
        <a:ext cx="2105669" cy="1056779"/>
      </dsp:txXfrm>
    </dsp:sp>
    <dsp:sp modelId="{76CA8ECE-C01D-466F-98BD-60D79D2F630A}">
      <dsp:nvSpPr>
        <dsp:cNvPr id="0" name=""/>
        <dsp:cNvSpPr/>
      </dsp:nvSpPr>
      <dsp:spPr>
        <a:xfrm>
          <a:off x="5063534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Checkout Process</a:t>
          </a:r>
        </a:p>
      </dsp:txBody>
      <dsp:txXfrm>
        <a:off x="5591924" y="0"/>
        <a:ext cx="2105669" cy="105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4E472-0241-49E8-9423-1C7AE06102E3}">
      <dsp:nvSpPr>
        <dsp:cNvPr id="0" name=""/>
        <dsp:cNvSpPr/>
      </dsp:nvSpPr>
      <dsp:spPr>
        <a:xfrm>
          <a:off x="617219" y="0"/>
          <a:ext cx="6995160" cy="25922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C7AE5-F4C5-413D-B04E-B1F298C6DE90}">
      <dsp:nvSpPr>
        <dsp:cNvPr id="0" name=""/>
        <dsp:cNvSpPr/>
      </dsp:nvSpPr>
      <dsp:spPr>
        <a:xfrm>
          <a:off x="154360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Page</a:t>
          </a:r>
        </a:p>
      </dsp:txBody>
      <dsp:txXfrm>
        <a:off x="204978" y="842707"/>
        <a:ext cx="987149" cy="935679"/>
      </dsp:txXfrm>
    </dsp:sp>
    <dsp:sp modelId="{CB7C515A-88D7-400F-996F-6018B17CEE2C}">
      <dsp:nvSpPr>
        <dsp:cNvPr id="0" name=""/>
        <dsp:cNvSpPr/>
      </dsp:nvSpPr>
      <dsp:spPr>
        <a:xfrm>
          <a:off x="1594518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</a:t>
          </a:r>
        </a:p>
      </dsp:txBody>
      <dsp:txXfrm>
        <a:off x="1645136" y="194635"/>
        <a:ext cx="987149" cy="935679"/>
      </dsp:txXfrm>
    </dsp:sp>
    <dsp:sp modelId="{318A7C9D-4B77-4E7F-B03F-7BEEC13C3EC0}">
      <dsp:nvSpPr>
        <dsp:cNvPr id="0" name=""/>
        <dsp:cNvSpPr/>
      </dsp:nvSpPr>
      <dsp:spPr>
        <a:xfrm>
          <a:off x="3106694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Catalogue Page</a:t>
          </a:r>
        </a:p>
      </dsp:txBody>
      <dsp:txXfrm>
        <a:off x="3157312" y="842707"/>
        <a:ext cx="987149" cy="935679"/>
      </dsp:txXfrm>
    </dsp:sp>
    <dsp:sp modelId="{6FDB6B16-479F-4806-A618-ECF2A141206E}">
      <dsp:nvSpPr>
        <dsp:cNvPr id="0" name=""/>
        <dsp:cNvSpPr/>
      </dsp:nvSpPr>
      <dsp:spPr>
        <a:xfrm>
          <a:off x="4546851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</a:t>
          </a:r>
        </a:p>
      </dsp:txBody>
      <dsp:txXfrm>
        <a:off x="4597469" y="1490779"/>
        <a:ext cx="987149" cy="935679"/>
      </dsp:txXfrm>
    </dsp:sp>
    <dsp:sp modelId="{53036DE7-3825-4479-B788-D1D51935AFD1}">
      <dsp:nvSpPr>
        <dsp:cNvPr id="0" name=""/>
        <dsp:cNvSpPr/>
      </dsp:nvSpPr>
      <dsp:spPr>
        <a:xfrm>
          <a:off x="6059011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Checkout Page</a:t>
          </a:r>
        </a:p>
      </dsp:txBody>
      <dsp:txXfrm>
        <a:off x="6109629" y="842707"/>
        <a:ext cx="987149" cy="935679"/>
      </dsp:txXfrm>
    </dsp:sp>
    <dsp:sp modelId="{3F5381D5-FF98-4F3B-AAE4-8F0FD738246E}">
      <dsp:nvSpPr>
        <dsp:cNvPr id="0" name=""/>
        <dsp:cNvSpPr/>
      </dsp:nvSpPr>
      <dsp:spPr>
        <a:xfrm>
          <a:off x="1594523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Registration</a:t>
          </a:r>
        </a:p>
      </dsp:txBody>
      <dsp:txXfrm>
        <a:off x="1645141" y="1490779"/>
        <a:ext cx="987149" cy="935679"/>
      </dsp:txXfrm>
    </dsp:sp>
    <dsp:sp modelId="{B65D5660-273E-4E80-88C9-ADA2836D960C}">
      <dsp:nvSpPr>
        <dsp:cNvPr id="0" name=""/>
        <dsp:cNvSpPr/>
      </dsp:nvSpPr>
      <dsp:spPr>
        <a:xfrm>
          <a:off x="4546845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 Persistence</a:t>
          </a:r>
        </a:p>
      </dsp:txBody>
      <dsp:txXfrm>
        <a:off x="4597463" y="194635"/>
        <a:ext cx="987149" cy="935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E5F85-A081-44E6-9342-4E07CCB561D8}">
      <dsp:nvSpPr>
        <dsp:cNvPr id="0" name=""/>
        <dsp:cNvSpPr/>
      </dsp:nvSpPr>
      <dsp:spPr>
        <a:xfrm>
          <a:off x="606" y="3172810"/>
          <a:ext cx="2733154" cy="598567"/>
        </a:xfrm>
        <a:prstGeom prst="ca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</a:t>
          </a:r>
        </a:p>
      </dsp:txBody>
      <dsp:txXfrm>
        <a:off x="606" y="3322452"/>
        <a:ext cx="2733154" cy="374104"/>
      </dsp:txXfrm>
    </dsp:sp>
    <dsp:sp modelId="{A7E687E4-89B4-4C1B-8F3D-D3E0CA959187}">
      <dsp:nvSpPr>
        <dsp:cNvPr id="0" name=""/>
        <dsp:cNvSpPr/>
      </dsp:nvSpPr>
      <dsp:spPr>
        <a:xfrm>
          <a:off x="606" y="2538352"/>
          <a:ext cx="2733154" cy="598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Repository</a:t>
          </a:r>
        </a:p>
      </dsp:txBody>
      <dsp:txXfrm>
        <a:off x="18137" y="2555883"/>
        <a:ext cx="2698092" cy="563505"/>
      </dsp:txXfrm>
    </dsp:sp>
    <dsp:sp modelId="{E472BABA-16BA-41BD-9578-790ACDA84264}">
      <dsp:nvSpPr>
        <dsp:cNvPr id="0" name=""/>
        <dsp:cNvSpPr/>
      </dsp:nvSpPr>
      <dsp:spPr>
        <a:xfrm>
          <a:off x="606" y="1903894"/>
          <a:ext cx="2733154" cy="598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Entities</a:t>
          </a:r>
        </a:p>
      </dsp:txBody>
      <dsp:txXfrm>
        <a:off x="18137" y="1921425"/>
        <a:ext cx="2698092" cy="563505"/>
      </dsp:txXfrm>
    </dsp:sp>
    <dsp:sp modelId="{A771BF75-FA03-4DE7-B782-1B90B78FABD7}">
      <dsp:nvSpPr>
        <dsp:cNvPr id="0" name=""/>
        <dsp:cNvSpPr/>
      </dsp:nvSpPr>
      <dsp:spPr>
        <a:xfrm>
          <a:off x="606" y="1269436"/>
          <a:ext cx="2733154" cy="598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Services</a:t>
          </a:r>
        </a:p>
      </dsp:txBody>
      <dsp:txXfrm>
        <a:off x="18137" y="1286967"/>
        <a:ext cx="2698092" cy="563505"/>
      </dsp:txXfrm>
    </dsp:sp>
    <dsp:sp modelId="{6C16D025-7875-4BFA-9C2F-8A4A019500CF}">
      <dsp:nvSpPr>
        <dsp:cNvPr id="0" name=""/>
        <dsp:cNvSpPr/>
      </dsp:nvSpPr>
      <dsp:spPr>
        <a:xfrm>
          <a:off x="606" y="634978"/>
          <a:ext cx="2733154" cy="59856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Controllers</a:t>
          </a:r>
        </a:p>
      </dsp:txBody>
      <dsp:txXfrm>
        <a:off x="18137" y="652509"/>
        <a:ext cx="2698092" cy="563505"/>
      </dsp:txXfrm>
    </dsp:sp>
    <dsp:sp modelId="{2BEDFE7F-C64C-4469-BE04-A19476D64E09}">
      <dsp:nvSpPr>
        <dsp:cNvPr id="0" name=""/>
        <dsp:cNvSpPr/>
      </dsp:nvSpPr>
      <dsp:spPr>
        <a:xfrm>
          <a:off x="442393" y="0"/>
          <a:ext cx="2733154" cy="598567"/>
        </a:xfrm>
        <a:prstGeom prst="cube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</a:t>
          </a:r>
        </a:p>
      </dsp:txBody>
      <dsp:txXfrm>
        <a:off x="442393" y="149642"/>
        <a:ext cx="2583512" cy="448925"/>
      </dsp:txXfrm>
    </dsp:sp>
    <dsp:sp modelId="{F42EE2EC-3800-4B1D-8880-5CBC7C892919}">
      <dsp:nvSpPr>
        <dsp:cNvPr id="0" name=""/>
        <dsp:cNvSpPr/>
      </dsp:nvSpPr>
      <dsp:spPr>
        <a:xfrm>
          <a:off x="2746660" y="624035"/>
          <a:ext cx="845063" cy="3139225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POJO</a:t>
          </a:r>
        </a:p>
      </dsp:txBody>
      <dsp:txXfrm>
        <a:off x="2771411" y="648786"/>
        <a:ext cx="795561" cy="3089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2017/02/03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</a:t>
            </a:r>
            <a:r>
              <a:rPr lang="en-ZA" sz="18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TwoFace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2931" y="697260"/>
            <a:ext cx="4428646" cy="1152128"/>
          </a:xfrm>
        </p:spPr>
        <p:txBody>
          <a:bodyPr/>
          <a:lstStyle/>
          <a:p>
            <a:r>
              <a:rPr lang="en-ZA" dirty="0" err="1"/>
              <a:t>SquareEyes</a:t>
            </a:r>
            <a:r>
              <a:rPr lang="en-ZA" dirty="0"/>
              <a:t>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err="1"/>
              <a:t>TwoFace</a:t>
            </a:r>
            <a:r>
              <a:rPr lang="en-ZA" dirty="0"/>
              <a:t> Team</a:t>
            </a:r>
          </a:p>
          <a:p>
            <a:pPr lvl="1"/>
            <a:r>
              <a:rPr lang="en-ZA" dirty="0"/>
              <a:t>Sean Vienings</a:t>
            </a:r>
          </a:p>
          <a:p>
            <a:pPr lvl="2"/>
            <a:r>
              <a:rPr lang="en-ZA" dirty="0"/>
              <a:t>Search Functionality and Checkout Process</a:t>
            </a:r>
          </a:p>
          <a:p>
            <a:pPr lvl="1"/>
            <a:r>
              <a:rPr lang="en-ZA" dirty="0"/>
              <a:t>Quinton </a:t>
            </a:r>
            <a:r>
              <a:rPr lang="en-ZA" dirty="0" err="1"/>
              <a:t>Weenink</a:t>
            </a:r>
            <a:endParaRPr lang="en-ZA" dirty="0"/>
          </a:p>
          <a:p>
            <a:pPr lvl="2"/>
            <a:r>
              <a:rPr lang="en-ZA" dirty="0"/>
              <a:t>Catalogue and Shopping Cart</a:t>
            </a:r>
          </a:p>
          <a:p>
            <a:pPr lvl="1"/>
            <a:r>
              <a:rPr lang="en-ZA" dirty="0"/>
              <a:t>Mpho Mahase </a:t>
            </a:r>
          </a:p>
          <a:p>
            <a:pPr lvl="2"/>
            <a:r>
              <a:rPr lang="en-ZA" dirty="0"/>
              <a:t>User Login and Registration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03937"/>
              </p:ext>
            </p:extLst>
          </p:nvPr>
        </p:nvGraphicFramePr>
        <p:xfrm>
          <a:off x="468313" y="936625"/>
          <a:ext cx="8229600" cy="105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24488"/>
              </p:ext>
            </p:extLst>
          </p:nvPr>
        </p:nvGraphicFramePr>
        <p:xfrm>
          <a:off x="457200" y="2353444"/>
          <a:ext cx="8229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49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9215644"/>
              </p:ext>
            </p:extLst>
          </p:nvPr>
        </p:nvGraphicFramePr>
        <p:xfrm>
          <a:off x="457200" y="1333500"/>
          <a:ext cx="4038600" cy="377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Spring</a:t>
            </a:r>
          </a:p>
          <a:p>
            <a:pPr lvl="1"/>
            <a:r>
              <a:rPr lang="en-ZA" dirty="0"/>
              <a:t>MVC</a:t>
            </a:r>
          </a:p>
          <a:p>
            <a:r>
              <a:rPr lang="en-ZA" dirty="0"/>
              <a:t>Hibernate</a:t>
            </a:r>
          </a:p>
          <a:p>
            <a:pPr lvl="1"/>
            <a:r>
              <a:rPr lang="en-ZA" dirty="0"/>
              <a:t>Relational Mapping</a:t>
            </a:r>
          </a:p>
          <a:p>
            <a:r>
              <a:rPr lang="en-ZA" dirty="0"/>
              <a:t>JSP</a:t>
            </a:r>
          </a:p>
          <a:p>
            <a:pPr lvl="1"/>
            <a:r>
              <a:rPr lang="en-ZA" dirty="0"/>
              <a:t>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18885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607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 not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/>
              <a:t>Homepage:</a:t>
            </a:r>
          </a:p>
          <a:p>
            <a:r>
              <a:rPr lang="en-ZA" dirty="0"/>
              <a:t>Not attractive enough</a:t>
            </a:r>
          </a:p>
          <a:p>
            <a:pPr marL="0" indent="0">
              <a:buNone/>
            </a:pPr>
            <a:r>
              <a:rPr lang="en-ZA" dirty="0"/>
              <a:t>Shopping cart:</a:t>
            </a:r>
          </a:p>
          <a:p>
            <a:r>
              <a:rPr lang="en-ZA" dirty="0"/>
              <a:t>Page reload on add</a:t>
            </a:r>
          </a:p>
          <a:p>
            <a:r>
              <a:rPr lang="en-ZA" dirty="0"/>
              <a:t>Update price</a:t>
            </a:r>
          </a:p>
          <a:p>
            <a:r>
              <a:rPr lang="en-ZA" dirty="0"/>
              <a:t>Should have specials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/>
              <a:t>Catalogue:</a:t>
            </a:r>
          </a:p>
          <a:p>
            <a:r>
              <a:rPr lang="en-ZA" dirty="0"/>
              <a:t>More relevant data per issue displayed</a:t>
            </a:r>
          </a:p>
          <a:p>
            <a:pPr marL="0" indent="0">
              <a:buNone/>
            </a:pPr>
            <a:r>
              <a:rPr lang="en-ZA" dirty="0"/>
              <a:t>Checkout:</a:t>
            </a:r>
          </a:p>
          <a:p>
            <a:r>
              <a:rPr lang="en-ZA" dirty="0"/>
              <a:t>Does not update DB</a:t>
            </a:r>
          </a:p>
          <a:p>
            <a:r>
              <a:rPr lang="en-ZA" dirty="0"/>
              <a:t>Should use a Mock service and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74729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48" y="337220"/>
            <a:ext cx="8229600" cy="588409"/>
          </a:xfrm>
        </p:spPr>
        <p:txBody>
          <a:bodyPr>
            <a:normAutofit/>
          </a:bodyPr>
          <a:lstStyle/>
          <a:p>
            <a:r>
              <a:rPr lang="en-ZA" dirty="0"/>
              <a:t>Additional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What We’ve Learned</a:t>
            </a:r>
          </a:p>
          <a:p>
            <a:r>
              <a:rPr lang="en-ZA" dirty="0"/>
              <a:t>Team work</a:t>
            </a:r>
          </a:p>
          <a:p>
            <a:r>
              <a:rPr lang="en-ZA" dirty="0"/>
              <a:t>Spring MVC</a:t>
            </a:r>
          </a:p>
          <a:p>
            <a:r>
              <a:rPr lang="en-ZA" dirty="0"/>
              <a:t>SDLC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Improvements:</a:t>
            </a:r>
          </a:p>
          <a:p>
            <a:r>
              <a:rPr lang="en-ZA" dirty="0"/>
              <a:t>Validation</a:t>
            </a:r>
          </a:p>
          <a:p>
            <a:r>
              <a:rPr lang="en-ZA" dirty="0"/>
              <a:t>Exception handling</a:t>
            </a:r>
          </a:p>
          <a:p>
            <a:r>
              <a:rPr lang="en-ZA" dirty="0"/>
              <a:t>UX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90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</TotalTime>
  <Words>118</Words>
  <Application>Microsoft Office PowerPoint</Application>
  <PresentationFormat>On-screen Show (16:10)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SquareEyes Demo</vt:lpstr>
      <vt:lpstr>Introduction</vt:lpstr>
      <vt:lpstr>Workflow</vt:lpstr>
      <vt:lpstr>Technologies</vt:lpstr>
      <vt:lpstr>Demonstration</vt:lpstr>
      <vt:lpstr>Requirements not met</vt:lpstr>
      <vt:lpstr>Additional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Sean Vienings</cp:lastModifiedBy>
  <cp:revision>132</cp:revision>
  <cp:lastPrinted>2011-01-10T15:18:30Z</cp:lastPrinted>
  <dcterms:created xsi:type="dcterms:W3CDTF">2010-08-29T06:05:31Z</dcterms:created>
  <dcterms:modified xsi:type="dcterms:W3CDTF">2017-02-03T08:20:21Z</dcterms:modified>
</cp:coreProperties>
</file>