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386-BFB6-4D38-9F51-2190D14AC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1A288-7FE6-45F1-801E-734AD8B4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B5A4-029E-42F6-B1B7-68FE6C6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FF8E-AD03-432B-9FD8-992EFC5A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E946-A39F-4B30-9925-5CAF4D11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D693-6667-47B8-904B-305B113A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B68CC-6FBE-4BD2-A15C-39881321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BF4A-30D5-43DA-A818-F8F5F16A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4D44-F5CB-4363-8A2C-49578182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9F1B-D9B3-4ED0-83C1-E3AB81BE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EE37-FA32-41CF-9204-1424198B1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1DD5-084A-491D-9E51-17CDEEC0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558C-29F8-4700-A6AA-7C41FDF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8287-B2CD-4DA1-9333-58E5F146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CAB2-95F1-4694-B8F0-1A341B76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E073-3584-486E-8354-81A532E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136E-581A-4A16-B8AC-BC94D052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B3DC-0922-4A3B-961E-1A59BE8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A611-2673-49B1-B7BC-B76A8C36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EB96-3E2E-499F-897F-F070FF1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0972-4EA5-4F2A-A150-EC72932B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3DE8-B8CD-4116-901E-47986539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D494-66A4-4BAA-814C-FD3E3A29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1662-E6E6-43F3-BF16-C5F0CA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36BE-CB8B-449E-977B-E6F95820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560F-FA72-425C-88DC-61A59F60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E16-3524-4127-9F59-1A474646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10359-BFB4-4B88-9A46-E517611C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D171C-B4BC-440D-B8A8-13C14DF1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5743-8E6C-41D7-BB34-1EDF40E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4D8E-B15B-411D-A9B6-FDDFC2DD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5DD-D108-451A-B66F-55B670CA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D52E-45B1-4C93-B76A-7E45D5C2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0CEF-78E1-4F17-87F9-5E943E8B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C394B-5063-41F6-BF16-62932A729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66002-EC5F-4552-953D-D5FD7710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49458-933F-4294-8BAA-C268C6BB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F4890-3755-4FC7-97DF-781F05B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4901C-3DCA-46A6-8CB0-599D4230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2A75-52EF-4D64-A07E-7757EE20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8AEDF-027D-4E6A-9EBB-F3B08500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1604-D5FC-49FF-A122-EED1AB0E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BCC8-F65C-409A-B702-D546559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E312F-C139-4D2E-BD50-BE271F31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6AA4F-EE6A-4696-BC45-7253DAE6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BC87-35A3-4004-B2BE-35D42A39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4279-3326-47A2-A7E5-AB7BB131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09E1-3AFB-4FFF-8256-044C0445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E654-61FF-43A7-8DEE-50CC4C06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C4DE-0FAD-42E7-80EA-80D78AFC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7F4A1-87D3-431A-B17A-65FE0ADF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E22E7-B5F7-4EA8-BFB3-418CAD76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88E4-6F49-4F2E-9505-2EF46B31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2AA8-4A9B-4075-877A-A6F3BF588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1E1B-F201-4326-B1E7-97BC3651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5FB8-6C03-4088-8455-174A8B0A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63C0B-1C24-4F4C-A1B8-FADE951E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8BE9-14D5-4386-B7E7-077253F4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6F7C9-8D94-4042-964F-DA885EDE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8D3B-94F1-45D3-BFEF-49B78537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A831-B51B-4593-886C-F57C9C2B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3562-0B2F-4C08-87ED-4B7E38E9853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6314-84B6-4C5D-B216-48E9BC058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6D2-124E-4AA1-AA9E-19B5B999C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0157-A7C4-4917-9576-CC82EF83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7E2C8DFD-9BE0-4B5F-8374-907F45EAD129}"/>
              </a:ext>
            </a:extLst>
          </p:cNvPr>
          <p:cNvGrpSpPr/>
          <p:nvPr/>
        </p:nvGrpSpPr>
        <p:grpSpPr>
          <a:xfrm>
            <a:off x="1358721" y="416417"/>
            <a:ext cx="9474558" cy="5924540"/>
            <a:chOff x="2034862" y="358462"/>
            <a:chExt cx="9474558" cy="59245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DA610A7-68FE-47B4-AE1C-B292F0635A26}"/>
                </a:ext>
              </a:extLst>
            </p:cNvPr>
            <p:cNvGrpSpPr/>
            <p:nvPr/>
          </p:nvGrpSpPr>
          <p:grpSpPr>
            <a:xfrm>
              <a:off x="2034862" y="358462"/>
              <a:ext cx="2743200" cy="5919989"/>
              <a:chOff x="2034862" y="358462"/>
              <a:chExt cx="3503054" cy="591998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D12E96-A493-4F91-A25F-9CE3417549E0}"/>
                  </a:ext>
                </a:extLst>
              </p:cNvPr>
              <p:cNvSpPr/>
              <p:nvPr/>
            </p:nvSpPr>
            <p:spPr>
              <a:xfrm>
                <a:off x="2034862" y="746975"/>
                <a:ext cx="3503054" cy="553147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238FA0-BB18-4C3B-BAC1-7232037DEEF2}"/>
                  </a:ext>
                </a:extLst>
              </p:cNvPr>
              <p:cNvSpPr/>
              <p:nvPr/>
            </p:nvSpPr>
            <p:spPr>
              <a:xfrm>
                <a:off x="2034862" y="358462"/>
                <a:ext cx="3503054" cy="3885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Cloud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77396F-586F-429D-9FA0-7E35E0FB0637}"/>
                </a:ext>
              </a:extLst>
            </p:cNvPr>
            <p:cNvGrpSpPr/>
            <p:nvPr/>
          </p:nvGrpSpPr>
          <p:grpSpPr>
            <a:xfrm>
              <a:off x="2533035" y="1195572"/>
              <a:ext cx="1635616" cy="1045576"/>
              <a:chOff x="2987899" y="1545465"/>
              <a:chExt cx="1635616" cy="1045576"/>
            </a:xfrm>
          </p:grpSpPr>
          <p:sp>
            <p:nvSpPr>
              <p:cNvPr id="4" name="Flowchart: Magnetic Disk 3">
                <a:extLst>
                  <a:ext uri="{FF2B5EF4-FFF2-40B4-BE49-F238E27FC236}">
                    <a16:creationId xmlns:a16="http://schemas.microsoft.com/office/drawing/2014/main" id="{3681D2E4-7B30-4C2A-9F50-C8CB73353930}"/>
                  </a:ext>
                </a:extLst>
              </p:cNvPr>
              <p:cNvSpPr/>
              <p:nvPr/>
            </p:nvSpPr>
            <p:spPr>
              <a:xfrm>
                <a:off x="2987899" y="1545465"/>
                <a:ext cx="1635616" cy="1045576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9524B-3DC8-4263-9A39-9040BB8ABBFC}"/>
                  </a:ext>
                </a:extLst>
              </p:cNvPr>
              <p:cNvSpPr txBox="1"/>
              <p:nvPr/>
            </p:nvSpPr>
            <p:spPr>
              <a:xfrm>
                <a:off x="3165866" y="1880316"/>
                <a:ext cx="12410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DACRAH3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Code, plots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A3661E-DB02-4709-95B2-F65B83E60520}"/>
                </a:ext>
              </a:extLst>
            </p:cNvPr>
            <p:cNvGrpSpPr/>
            <p:nvPr/>
          </p:nvGrpSpPr>
          <p:grpSpPr>
            <a:xfrm>
              <a:off x="2544805" y="2689745"/>
              <a:ext cx="1635616" cy="1045576"/>
              <a:chOff x="2987899" y="1545465"/>
              <a:chExt cx="1635616" cy="1045576"/>
            </a:xfrm>
          </p:grpSpPr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35685606-DA56-43C4-BA8B-1D0252C12BD2}"/>
                  </a:ext>
                </a:extLst>
              </p:cNvPr>
              <p:cNvSpPr/>
              <p:nvPr/>
            </p:nvSpPr>
            <p:spPr>
              <a:xfrm>
                <a:off x="2987899" y="1545465"/>
                <a:ext cx="1635616" cy="1045576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3A3C26-A96A-45F5-894E-9E8F0A7A8E66}"/>
                  </a:ext>
                </a:extLst>
              </p:cNvPr>
              <p:cNvSpPr txBox="1"/>
              <p:nvPr/>
            </p:nvSpPr>
            <p:spPr>
              <a:xfrm>
                <a:off x="3495430" y="1994062"/>
                <a:ext cx="620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Data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1A7492-C3EA-43AA-9443-0FFEDA12B33E}"/>
                </a:ext>
              </a:extLst>
            </p:cNvPr>
            <p:cNvGrpSpPr/>
            <p:nvPr/>
          </p:nvGrpSpPr>
          <p:grpSpPr>
            <a:xfrm>
              <a:off x="5400541" y="358462"/>
              <a:ext cx="2743200" cy="5919989"/>
              <a:chOff x="2034862" y="358462"/>
              <a:chExt cx="3503054" cy="591998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F0A780-DB01-4CC4-9BD4-53D61499E250}"/>
                  </a:ext>
                </a:extLst>
              </p:cNvPr>
              <p:cNvSpPr/>
              <p:nvPr/>
            </p:nvSpPr>
            <p:spPr>
              <a:xfrm>
                <a:off x="2034862" y="746975"/>
                <a:ext cx="3503054" cy="553147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5FBF46-0DB4-4D6B-A11F-3200475029A6}"/>
                  </a:ext>
                </a:extLst>
              </p:cNvPr>
              <p:cNvSpPr/>
              <p:nvPr/>
            </p:nvSpPr>
            <p:spPr>
              <a:xfrm>
                <a:off x="2034862" y="358462"/>
                <a:ext cx="3503054" cy="3885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machine (Ada)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078D47-BAD7-4D8C-9DA2-E4797361BDFD}"/>
                </a:ext>
              </a:extLst>
            </p:cNvPr>
            <p:cNvGrpSpPr/>
            <p:nvPr/>
          </p:nvGrpSpPr>
          <p:grpSpPr>
            <a:xfrm>
              <a:off x="2513716" y="4183918"/>
              <a:ext cx="1635616" cy="1045576"/>
              <a:chOff x="2987899" y="1545465"/>
              <a:chExt cx="1635616" cy="1045576"/>
            </a:xfrm>
          </p:grpSpPr>
          <p:sp>
            <p:nvSpPr>
              <p:cNvPr id="21" name="Flowchart: Magnetic Disk 20">
                <a:extLst>
                  <a:ext uri="{FF2B5EF4-FFF2-40B4-BE49-F238E27FC236}">
                    <a16:creationId xmlns:a16="http://schemas.microsoft.com/office/drawing/2014/main" id="{5DF57D21-633F-4D9E-B448-079ABD358C00}"/>
                  </a:ext>
                </a:extLst>
              </p:cNvPr>
              <p:cNvSpPr/>
              <p:nvPr/>
            </p:nvSpPr>
            <p:spPr>
              <a:xfrm>
                <a:off x="2987899" y="1545465"/>
                <a:ext cx="1635616" cy="1045576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1477C-F1BA-44EE-AF6F-BE5C41A37F4B}"/>
                  </a:ext>
                </a:extLst>
              </p:cNvPr>
              <p:cNvSpPr txBox="1"/>
              <p:nvPr/>
            </p:nvSpPr>
            <p:spPr>
              <a:xfrm>
                <a:off x="3027195" y="1994062"/>
                <a:ext cx="1557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Template code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0626B6-9D94-40F2-AFE6-17C0915D7E90}"/>
                </a:ext>
              </a:extLst>
            </p:cNvPr>
            <p:cNvGrpSpPr/>
            <p:nvPr/>
          </p:nvGrpSpPr>
          <p:grpSpPr>
            <a:xfrm>
              <a:off x="5959696" y="1147365"/>
              <a:ext cx="1539025" cy="799632"/>
              <a:chOff x="5959696" y="2807007"/>
              <a:chExt cx="1539025" cy="79963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08B31E7-A42F-4055-BBA4-AD8C2FE52176}"/>
                  </a:ext>
                </a:extLst>
              </p:cNvPr>
              <p:cNvSpPr/>
              <p:nvPr/>
            </p:nvSpPr>
            <p:spPr>
              <a:xfrm>
                <a:off x="5959696" y="2807007"/>
                <a:ext cx="1539025" cy="7996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236EB6-CA75-4524-AB31-3D41AB18406E}"/>
                  </a:ext>
                </a:extLst>
              </p:cNvPr>
              <p:cNvSpPr txBox="1"/>
              <p:nvPr/>
            </p:nvSpPr>
            <p:spPr>
              <a:xfrm>
                <a:off x="6232917" y="2996760"/>
                <a:ext cx="99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Cleaning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3B0822-F194-4A79-B475-ACBCC58C61CC}"/>
                </a:ext>
              </a:extLst>
            </p:cNvPr>
            <p:cNvGrpSpPr/>
            <p:nvPr/>
          </p:nvGrpSpPr>
          <p:grpSpPr>
            <a:xfrm>
              <a:off x="5959469" y="2495916"/>
              <a:ext cx="1539025" cy="754918"/>
              <a:chOff x="5959695" y="2674082"/>
              <a:chExt cx="1539025" cy="754918"/>
            </a:xfrm>
          </p:grpSpPr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F2AF89C2-8DE7-4977-8B5F-16D4DC15BFBB}"/>
                  </a:ext>
                </a:extLst>
              </p:cNvPr>
              <p:cNvSpPr/>
              <p:nvPr/>
            </p:nvSpPr>
            <p:spPr>
              <a:xfrm>
                <a:off x="5959695" y="2674082"/>
                <a:ext cx="1539025" cy="754918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701A43-A84F-4BD3-A663-B2F28C4A4B2C}"/>
                  </a:ext>
                </a:extLst>
              </p:cNvPr>
              <p:cNvSpPr txBox="1"/>
              <p:nvPr/>
            </p:nvSpPr>
            <p:spPr>
              <a:xfrm>
                <a:off x="6203938" y="2742292"/>
                <a:ext cx="9925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Cleaned code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AA3722-91D0-4EEB-B7E0-747E96D198E0}"/>
                </a:ext>
              </a:extLst>
            </p:cNvPr>
            <p:cNvGrpSpPr/>
            <p:nvPr/>
          </p:nvGrpSpPr>
          <p:grpSpPr>
            <a:xfrm>
              <a:off x="5965677" y="3825205"/>
              <a:ext cx="1539025" cy="799632"/>
              <a:chOff x="5959696" y="2807007"/>
              <a:chExt cx="1539025" cy="7996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0B25D2-19FC-478C-9391-4326239389AB}"/>
                  </a:ext>
                </a:extLst>
              </p:cNvPr>
              <p:cNvSpPr/>
              <p:nvPr/>
            </p:nvSpPr>
            <p:spPr>
              <a:xfrm>
                <a:off x="5959696" y="2807007"/>
                <a:ext cx="1539025" cy="7996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F546EB-E2AA-42DB-BAEE-A9FE02D3FC44}"/>
                  </a:ext>
                </a:extLst>
              </p:cNvPr>
              <p:cNvSpPr txBox="1"/>
              <p:nvPr/>
            </p:nvSpPr>
            <p:spPr>
              <a:xfrm>
                <a:off x="5959696" y="2883657"/>
                <a:ext cx="1539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Creating dashboard</a:t>
                </a:r>
              </a:p>
            </p:txBody>
          </p: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11BB842-FB46-4579-98BD-1B031E769D35}"/>
                </a:ext>
              </a:extLst>
            </p:cNvPr>
            <p:cNvCxnSpPr>
              <a:cxnSpLocks/>
              <a:stCxn id="21" idx="4"/>
              <a:endCxn id="33" idx="1"/>
            </p:cNvCxnSpPr>
            <p:nvPr/>
          </p:nvCxnSpPr>
          <p:spPr>
            <a:xfrm flipV="1">
              <a:off x="4149332" y="4225021"/>
              <a:ext cx="1816345" cy="48168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B84F3B1-9236-4D3D-8FB9-B17625F7CC37}"/>
                </a:ext>
              </a:extLst>
            </p:cNvPr>
            <p:cNvCxnSpPr>
              <a:cxnSpLocks/>
              <a:stCxn id="11" idx="4"/>
              <a:endCxn id="26" idx="1"/>
            </p:cNvCxnSpPr>
            <p:nvPr/>
          </p:nvCxnSpPr>
          <p:spPr>
            <a:xfrm flipV="1">
              <a:off x="4180421" y="1547181"/>
              <a:ext cx="1779275" cy="1665352"/>
            </a:xfrm>
            <a:prstGeom prst="bentConnector3">
              <a:avLst>
                <a:gd name="adj1" fmla="val 6013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D7E2D3D-4DCB-4C34-AE3C-65819CF5D557}"/>
                </a:ext>
              </a:extLst>
            </p:cNvPr>
            <p:cNvCxnSpPr>
              <a:cxnSpLocks/>
              <a:stCxn id="4" idx="4"/>
              <a:endCxn id="26" idx="1"/>
            </p:cNvCxnSpPr>
            <p:nvPr/>
          </p:nvCxnSpPr>
          <p:spPr>
            <a:xfrm flipV="1">
              <a:off x="4168651" y="1547181"/>
              <a:ext cx="1791045" cy="17117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A5DDC5C-F8F9-4549-AF7F-8E9E375D8077}"/>
                </a:ext>
              </a:extLst>
            </p:cNvPr>
            <p:cNvGrpSpPr/>
            <p:nvPr/>
          </p:nvGrpSpPr>
          <p:grpSpPr>
            <a:xfrm>
              <a:off x="8766220" y="363013"/>
              <a:ext cx="2743200" cy="5919989"/>
              <a:chOff x="2034862" y="358462"/>
              <a:chExt cx="3503054" cy="591998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8B6574B-81A3-43FD-985C-547035793760}"/>
                  </a:ext>
                </a:extLst>
              </p:cNvPr>
              <p:cNvSpPr/>
              <p:nvPr/>
            </p:nvSpPr>
            <p:spPr>
              <a:xfrm>
                <a:off x="2034862" y="746975"/>
                <a:ext cx="3503054" cy="553147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8AD22EB-2C3F-4CC8-B86F-C54871BDD833}"/>
                  </a:ext>
                </a:extLst>
              </p:cNvPr>
              <p:cNvSpPr/>
              <p:nvPr/>
            </p:nvSpPr>
            <p:spPr>
              <a:xfrm>
                <a:off x="2034862" y="358462"/>
                <a:ext cx="3503054" cy="38851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Azure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BAE466-8249-4AD4-A6C9-00B2FC9E2BC7}"/>
                </a:ext>
              </a:extLst>
            </p:cNvPr>
            <p:cNvCxnSpPr>
              <a:cxnSpLocks/>
              <a:stCxn id="26" idx="2"/>
              <a:endCxn id="29" idx="0"/>
            </p:cNvCxnSpPr>
            <p:nvPr/>
          </p:nvCxnSpPr>
          <p:spPr>
            <a:xfrm flipH="1">
              <a:off x="6728982" y="1946997"/>
              <a:ext cx="227" cy="54891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EAE59EB-AC86-4AF8-9D38-3A21A9BF7345}"/>
                </a:ext>
              </a:extLst>
            </p:cNvPr>
            <p:cNvCxnSpPr>
              <a:cxnSpLocks/>
              <a:stCxn id="29" idx="4"/>
              <a:endCxn id="32" idx="0"/>
            </p:cNvCxnSpPr>
            <p:nvPr/>
          </p:nvCxnSpPr>
          <p:spPr>
            <a:xfrm>
              <a:off x="6728982" y="3250834"/>
              <a:ext cx="6208" cy="5743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4B584BA-3896-4EDC-88EA-07784280E224}"/>
                </a:ext>
              </a:extLst>
            </p:cNvPr>
            <p:cNvGrpSpPr/>
            <p:nvPr/>
          </p:nvGrpSpPr>
          <p:grpSpPr>
            <a:xfrm>
              <a:off x="5878778" y="5143423"/>
              <a:ext cx="1539025" cy="754918"/>
              <a:chOff x="5959695" y="2674082"/>
              <a:chExt cx="1539025" cy="754918"/>
            </a:xfrm>
          </p:grpSpPr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43A855A8-8571-4C76-BD35-BDCB75CA9DFC}"/>
                  </a:ext>
                </a:extLst>
              </p:cNvPr>
              <p:cNvSpPr/>
              <p:nvPr/>
            </p:nvSpPr>
            <p:spPr>
              <a:xfrm>
                <a:off x="5959695" y="2674082"/>
                <a:ext cx="1539025" cy="754918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6BDC5E9-BFC2-49CF-B8A9-FACEC757EB5B}"/>
                  </a:ext>
                </a:extLst>
              </p:cNvPr>
              <p:cNvSpPr txBox="1"/>
              <p:nvPr/>
            </p:nvSpPr>
            <p:spPr>
              <a:xfrm>
                <a:off x="6151140" y="2864740"/>
                <a:ext cx="1156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webpage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47E126-62EC-4EB6-A66C-070EAEF80C43}"/>
                </a:ext>
              </a:extLst>
            </p:cNvPr>
            <p:cNvCxnSpPr>
              <a:cxnSpLocks/>
              <a:stCxn id="32" idx="2"/>
              <a:endCxn id="70" idx="1"/>
            </p:cNvCxnSpPr>
            <p:nvPr/>
          </p:nvCxnSpPr>
          <p:spPr>
            <a:xfrm>
              <a:off x="6735190" y="4624837"/>
              <a:ext cx="7465" cy="518586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2DC600-7DED-4EB6-9505-FB316785F3C2}"/>
                </a:ext>
              </a:extLst>
            </p:cNvPr>
            <p:cNvGrpSpPr/>
            <p:nvPr/>
          </p:nvGrpSpPr>
          <p:grpSpPr>
            <a:xfrm>
              <a:off x="9368307" y="1306634"/>
              <a:ext cx="1539025" cy="799632"/>
              <a:chOff x="5959696" y="2807007"/>
              <a:chExt cx="1539025" cy="79963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ECA3088-3023-48C4-A772-4245FDDABF36}"/>
                  </a:ext>
                </a:extLst>
              </p:cNvPr>
              <p:cNvSpPr/>
              <p:nvPr/>
            </p:nvSpPr>
            <p:spPr>
              <a:xfrm>
                <a:off x="5959696" y="2807007"/>
                <a:ext cx="1539025" cy="79963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9086826-3A9B-47CC-BC20-44A423A69FF1}"/>
                  </a:ext>
                </a:extLst>
              </p:cNvPr>
              <p:cNvSpPr txBox="1"/>
              <p:nvPr/>
            </p:nvSpPr>
            <p:spPr>
              <a:xfrm>
                <a:off x="5959696" y="2883657"/>
                <a:ext cx="1539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Running </a:t>
                </a: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pipeline</a:t>
                </a:r>
              </a:p>
            </p:txBody>
          </p:sp>
        </p:grp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E8848894-F649-45D5-AA86-BB7CF29D0AA4}"/>
                </a:ext>
              </a:extLst>
            </p:cNvPr>
            <p:cNvCxnSpPr>
              <a:cxnSpLocks/>
              <a:stCxn id="70" idx="2"/>
              <a:endCxn id="79" idx="1"/>
            </p:cNvCxnSpPr>
            <p:nvPr/>
          </p:nvCxnSpPr>
          <p:spPr>
            <a:xfrm flipV="1">
              <a:off x="7323438" y="1706450"/>
              <a:ext cx="2044869" cy="3814432"/>
            </a:xfrm>
            <a:prstGeom prst="bentConnector3">
              <a:avLst>
                <a:gd name="adj1" fmla="val 5409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D23054E-BC63-4DA5-9F53-3180A5C88356}"/>
                </a:ext>
              </a:extLst>
            </p:cNvPr>
            <p:cNvGrpSpPr/>
            <p:nvPr/>
          </p:nvGrpSpPr>
          <p:grpSpPr>
            <a:xfrm>
              <a:off x="9368306" y="2783101"/>
              <a:ext cx="1539025" cy="754918"/>
              <a:chOff x="5959695" y="2674082"/>
              <a:chExt cx="1539025" cy="754918"/>
            </a:xfrm>
          </p:grpSpPr>
          <p:sp>
            <p:nvSpPr>
              <p:cNvPr id="85" name="Parallelogram 84">
                <a:extLst>
                  <a:ext uri="{FF2B5EF4-FFF2-40B4-BE49-F238E27FC236}">
                    <a16:creationId xmlns:a16="http://schemas.microsoft.com/office/drawing/2014/main" id="{23AEF0A1-A153-4695-88AC-2F3151351AA0}"/>
                  </a:ext>
                </a:extLst>
              </p:cNvPr>
              <p:cNvSpPr/>
              <p:nvPr/>
            </p:nvSpPr>
            <p:spPr>
              <a:xfrm>
                <a:off x="5959695" y="2674082"/>
                <a:ext cx="1539025" cy="754918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60077B2-7629-4B4D-8C7D-AD52F8471AE8}"/>
                  </a:ext>
                </a:extLst>
              </p:cNvPr>
              <p:cNvSpPr txBox="1"/>
              <p:nvPr/>
            </p:nvSpPr>
            <p:spPr>
              <a:xfrm>
                <a:off x="6055417" y="2844657"/>
                <a:ext cx="1347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Static page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1234C5-5C2C-4689-B29C-FCCE87490CF6}"/>
                </a:ext>
              </a:extLst>
            </p:cNvPr>
            <p:cNvCxnSpPr>
              <a:cxnSpLocks/>
              <a:stCxn id="78" idx="2"/>
              <a:endCxn id="85" idx="0"/>
            </p:cNvCxnSpPr>
            <p:nvPr/>
          </p:nvCxnSpPr>
          <p:spPr>
            <a:xfrm flipH="1">
              <a:off x="10137819" y="2106266"/>
              <a:ext cx="1" cy="6768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62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Hyeyoung Kim</dc:creator>
  <cp:lastModifiedBy>Hyeyoung Kim</cp:lastModifiedBy>
  <cp:revision>4</cp:revision>
  <dcterms:created xsi:type="dcterms:W3CDTF">2021-02-03T16:02:27Z</dcterms:created>
  <dcterms:modified xsi:type="dcterms:W3CDTF">2021-02-03T16:25:24Z</dcterms:modified>
</cp:coreProperties>
</file>