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AC61053-6323-4BB7-AA22-1D089DC48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3EC932A-6C36-4B16-B159-BE585FC43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89544FA-54F6-4FF8-B075-2C4DE3C0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86C6-A873-445A-9827-044AA7C884B9}" type="datetimeFigureOut">
              <a:rPr lang="sv-SE" smtClean="0"/>
              <a:t>2021-11-29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113B805-4990-4AAF-B02F-34597A6D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5B5B2B9-3EBC-45C3-B348-BC8F0B37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68E1-B6BB-4C98-99A3-A54E457AD49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112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7FCF7A-CD8F-483F-A8E4-7419AB02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0C2EA8E-94EB-479E-981A-FBBAFD5FA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8476464-00AA-4262-A315-EBB29398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86C6-A873-445A-9827-044AA7C884B9}" type="datetimeFigureOut">
              <a:rPr lang="sv-SE" smtClean="0"/>
              <a:t>2021-11-29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7043E0C-8BB9-4A3C-97F1-10B68C08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ED5B689-EDBD-43CB-B8D6-74E6408F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68E1-B6BB-4C98-99A3-A54E457AD49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248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DE9730E6-EF9A-4B24-A880-F9A16997B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CBA186A-7C30-4146-9987-5520AC5D3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1CF8934-21A2-4548-8F1F-136E13B0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86C6-A873-445A-9827-044AA7C884B9}" type="datetimeFigureOut">
              <a:rPr lang="sv-SE" smtClean="0"/>
              <a:t>2021-11-29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9400A34-2E74-4B5A-8F07-0E653C5F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6D26955-6173-4D6B-A07D-0D0B50F7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68E1-B6BB-4C98-99A3-A54E457AD49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041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A7ADBF-6E6D-440F-9B5B-9A5065A5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A213E05-0E4C-400F-8A48-A6BE18D17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E1A55B1-358E-4915-AF04-8768F696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86C6-A873-445A-9827-044AA7C884B9}" type="datetimeFigureOut">
              <a:rPr lang="sv-SE" smtClean="0"/>
              <a:t>2021-11-29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3592FBC-05DC-4E2F-8649-540B217E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D67AA1E-50B5-4E29-8448-7C35707A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68E1-B6BB-4C98-99A3-A54E457AD49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481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1D0E3CD-4C8C-4E4B-BE06-1B9173CA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F3D1987-011D-4F5A-8B2C-1B584DD16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9662B44-E5AF-48CD-9A71-FC9ACC25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86C6-A873-445A-9827-044AA7C884B9}" type="datetimeFigureOut">
              <a:rPr lang="sv-SE" smtClean="0"/>
              <a:t>2021-11-29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37A90C4-68BF-4C73-8335-AFA2115A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555819A-5D26-4867-95D8-4B6CCAD7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68E1-B6BB-4C98-99A3-A54E457AD49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642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D5F276-C7D5-425F-B4D9-4BB71AA5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76AE75A-23A0-4A0F-8B17-D16BFC9E3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E9FDD65-CEFD-4A0C-88E0-EB63C1B2A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CD2AC28-D17F-4988-8E9C-3EA09D74D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86C6-A873-445A-9827-044AA7C884B9}" type="datetimeFigureOut">
              <a:rPr lang="sv-SE" smtClean="0"/>
              <a:t>2021-11-29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3E95F1B-CB33-49C7-81E1-1957BCC6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502C413-2124-4530-89E3-4A563F63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68E1-B6BB-4C98-99A3-A54E457AD49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853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F7DE2B-3DE0-4A8A-B2B3-CB05A9C4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5E57F4A-AB0F-4B22-938E-F21645962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D3FA409-7E48-4A7E-AFE6-B3800EDB3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6057223F-E4F7-4F0A-9D16-B0739474C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66CCF54-97E9-45E8-A513-36334C6F8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37E6ADF-5750-4BA6-A2D4-BD0E6109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86C6-A873-445A-9827-044AA7C884B9}" type="datetimeFigureOut">
              <a:rPr lang="sv-SE" smtClean="0"/>
              <a:t>2021-11-29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A3F5D513-87E2-4123-8911-F490B8CA1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119C604-4DC1-4465-820F-4C52C072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68E1-B6BB-4C98-99A3-A54E457AD49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676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746E37-1D6A-4EF4-85B0-023AFB1F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83AA64F-13AD-4165-9DE4-B1E529CA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86C6-A873-445A-9827-044AA7C884B9}" type="datetimeFigureOut">
              <a:rPr lang="sv-SE" smtClean="0"/>
              <a:t>2021-11-29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451F2D0-B528-4B2F-ACB0-1478C627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376CEA2-D6D7-4857-AF9C-D231734D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68E1-B6BB-4C98-99A3-A54E457AD49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13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8218E8F9-95E5-4763-B1E0-7FDA7E56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86C6-A873-445A-9827-044AA7C884B9}" type="datetimeFigureOut">
              <a:rPr lang="sv-SE" smtClean="0"/>
              <a:t>2021-11-29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19CBFBA7-D40E-43E7-A85A-B815AB53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7D30E4A-4729-465B-803D-48E3F35B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68E1-B6BB-4C98-99A3-A54E457AD49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64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62BFA15-4B4C-44BA-9129-0738F8EE7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FF07C60-C95D-4373-870A-5CB06582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8C26C68-A8CC-411F-BC8C-732C80D85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93FF958-0522-4792-BF68-A21E4B2C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86C6-A873-445A-9827-044AA7C884B9}" type="datetimeFigureOut">
              <a:rPr lang="sv-SE" smtClean="0"/>
              <a:t>2021-11-29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9B42156-DB03-4E56-967D-40377D89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73D4AEE-8FE7-406E-8FCF-A540150B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68E1-B6BB-4C98-99A3-A54E457AD49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350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2DBF31E-59F1-4CDE-8DF8-A3E7E9DE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450508B3-4309-4129-9034-EFBFEEAFB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71A5D81-9CFC-4B12-ADA1-F0DE86B38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ECE8125-5A5E-42B5-A100-56A1DD9D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86C6-A873-445A-9827-044AA7C884B9}" type="datetimeFigureOut">
              <a:rPr lang="sv-SE" smtClean="0"/>
              <a:t>2021-11-29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B795375-4580-4283-996F-6E4E01AB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432292E-B07B-4E7F-A697-EEEA66E6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68E1-B6BB-4C98-99A3-A54E457AD49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422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0A85A3C8-F48A-4549-91DA-E4308360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2B6E632-5CF5-4A82-9155-35F004FF8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AC265DC-F530-4637-A5E4-F2C2D2B08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C86C6-A873-445A-9827-044AA7C884B9}" type="datetimeFigureOut">
              <a:rPr lang="sv-SE" smtClean="0"/>
              <a:t>2021-11-29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7D6D414-1663-4CC0-84B7-86ACB9EDE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FFB2D06-C564-47B4-9A24-2618CD34E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E68E1-B6BB-4C98-99A3-A54E457AD49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9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D54B51D-A23F-4087-B7C1-101A34E5A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93E3704-6E98-4973-A387-265346AB8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F292B7-57CF-4122-98DC-B0FBB5109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4" y="71140"/>
            <a:ext cx="9467273" cy="678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34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562ED1-559D-4FFE-8618-CB36EB29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8453ADA-507E-452E-88BD-FA5621CE3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EAEAC9-75BC-48DD-BB5A-5DCEEDB11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56" y="365125"/>
            <a:ext cx="9018452" cy="566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91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013DE4-4E6A-4BC5-98A7-2A11AEE1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480E6EF-19E6-4306-8895-BDA137F1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878AB39-5349-4825-A459-C71F54D20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10749718" cy="67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63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8C4ADF9-338D-4E9E-A8EA-47FEF1B0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87A60FA-4C9E-43D2-A25D-7146812A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208A7AA-DEED-48D9-B7EC-F54A69296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690" y="365125"/>
            <a:ext cx="8692619" cy="599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15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93A3C9-A676-4530-9634-274B3F335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988E3EA-A4BD-4C4F-A15D-26198A85A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64DD8D7-BBF5-4A54-8339-11FAB3E7B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54" y="110404"/>
            <a:ext cx="9321655" cy="650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97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899C52-BA44-42E6-8679-C05BCC13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F6CAA32-542F-427C-91AA-C49F01D8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5DB4360-A75D-480B-A64C-F137F225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2062163"/>
            <a:ext cx="512445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4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282ACB0-920A-45FF-B9DA-CF62A02B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6055B72-48FF-432E-9E21-76E0102A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9064BB9-D3FB-4632-9B69-8BCF18ABC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80" y="211931"/>
            <a:ext cx="10821839" cy="643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72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9CB330A-16CD-44B8-A19F-B32A5894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784B6E6-ECF2-46D4-A258-753641D94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D9F2EB3-31B0-4102-BCA8-095AD17EC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1" y="0"/>
            <a:ext cx="10515600" cy="682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12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Bredbild</PresentationFormat>
  <Paragraphs>0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Fernanda Dórea</dc:creator>
  <cp:lastModifiedBy>Fernanda Dórea</cp:lastModifiedBy>
  <cp:revision>1</cp:revision>
  <dcterms:created xsi:type="dcterms:W3CDTF">2021-11-29T08:40:34Z</dcterms:created>
  <dcterms:modified xsi:type="dcterms:W3CDTF">2021-11-29T08:42:48Z</dcterms:modified>
</cp:coreProperties>
</file>