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2143116"/>
            <a:ext cx="7851648" cy="1828800"/>
          </a:xfrm>
        </p:spPr>
        <p:txBody>
          <a:bodyPr/>
          <a:lstStyle/>
          <a:p>
            <a:pPr algn="ctr"/>
            <a:r>
              <a:rPr lang="en-US" altLang="zh-CN" dirty="0" smtClean="0"/>
              <a:t>Android Developer Tools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57166"/>
            <a:ext cx="535785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57166"/>
            <a:ext cx="5500726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28604"/>
            <a:ext cx="5143536" cy="578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57166"/>
            <a:ext cx="442915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7224" y="5429264"/>
            <a:ext cx="809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开始</a:t>
            </a:r>
            <a:r>
              <a:rPr lang="en-US" altLang="zh-CN" dirty="0" smtClean="0"/>
              <a:t>-&gt;</a:t>
            </a:r>
            <a:r>
              <a:rPr lang="zh-CN" altLang="zh-CN" dirty="0" smtClean="0"/>
              <a:t>运行</a:t>
            </a:r>
            <a:r>
              <a:rPr lang="en-US" altLang="zh-CN" dirty="0" smtClean="0"/>
              <a:t>-&gt;</a:t>
            </a:r>
            <a:r>
              <a:rPr lang="zh-CN" altLang="zh-CN" dirty="0" smtClean="0"/>
              <a:t>输入</a:t>
            </a:r>
            <a:r>
              <a:rPr lang="en-US" altLang="zh-CN" dirty="0" smtClean="0"/>
              <a:t>“javac”-&gt;“Enter”</a:t>
            </a:r>
            <a:r>
              <a:rPr lang="zh-CN" altLang="zh-CN" dirty="0" smtClean="0"/>
              <a:t>键，</a:t>
            </a:r>
            <a:r>
              <a:rPr lang="en-US" altLang="zh-CN" dirty="0" smtClean="0"/>
              <a:t>Printing can prove successful installation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Microsoft Yi Baiti" pitchFamily="66" charset="0"/>
                <a:ea typeface="Microsoft Yi Baiti" pitchFamily="66" charset="0"/>
              </a:rPr>
              <a:t>The system environment variables configured java path is to </a:t>
            </a:r>
            <a:r>
              <a:rPr lang="en-US" altLang="zh-CN" sz="3600" b="1" dirty="0" smtClean="0">
                <a:latin typeface="Microsoft Yi Baiti" pitchFamily="66" charset="0"/>
                <a:ea typeface="Microsoft Yi Baiti" pitchFamily="66" charset="0"/>
              </a:rPr>
              <a:t>instruct</a:t>
            </a:r>
            <a:r>
              <a:rPr lang="en-US" altLang="zh-CN" sz="3600" dirty="0" smtClean="0"/>
              <a:t> </a:t>
            </a:r>
            <a:r>
              <a:rPr lang="en-US" altLang="zh-CN" sz="3600" b="1" dirty="0" smtClean="0">
                <a:latin typeface="Microsoft Yi Baiti" pitchFamily="66" charset="0"/>
                <a:ea typeface="Microsoft Yi Baiti" pitchFamily="66" charset="0"/>
              </a:rPr>
              <a:t>system the </a:t>
            </a:r>
            <a:r>
              <a:rPr lang="en-US" altLang="zh-CN" sz="3600" b="1" dirty="0" smtClean="0">
                <a:latin typeface="Microsoft Yi Baiti" pitchFamily="66" charset="0"/>
                <a:ea typeface="Microsoft Yi Baiti" pitchFamily="66" charset="0"/>
              </a:rPr>
              <a:t>Java JDK / JVM installed in any place, the files configured system environment variables in the path can be accessed directly via CMD.</a:t>
            </a:r>
            <a:endParaRPr lang="zh-CN" altLang="en-US" sz="3600" b="1" dirty="0">
              <a:latin typeface="Microsoft Yi Baiti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Installation and Configuration Android </a:t>
            </a:r>
            <a:r>
              <a:rPr lang="en-US" altLang="zh-CN" b="1" dirty="0" smtClean="0"/>
              <a:t>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Installation  Android 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SDK</a:t>
            </a:r>
            <a:r>
              <a:rPr lang="en-US" altLang="zh-CN" b="1" dirty="0" smtClean="0">
                <a:latin typeface="Microsoft Yi Baiti" pitchFamily="66" charset="0"/>
              </a:rPr>
              <a:t> of 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SDK 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Manager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1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download  “SDK Manager”</a:t>
            </a:r>
            <a:r>
              <a:rPr lang="zh-CN" altLang="zh-CN" b="1" dirty="0" smtClean="0">
                <a:latin typeface="Microsoft Yi Baiti" pitchFamily="66" charset="0"/>
              </a:rPr>
              <a:t>， 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Loading pre-installed version of Android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2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Click Install 4 packages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3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Select  “Accept”</a:t>
            </a:r>
            <a:r>
              <a:rPr lang="zh-CN" altLang="zh-CN" b="1" dirty="0" smtClean="0">
                <a:latin typeface="Microsoft Yi Baiti" pitchFamily="66" charset="0"/>
              </a:rPr>
              <a:t>，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click  “Install”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4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Select the pre-installed version of Android, to start the installation</a:t>
            </a:r>
            <a:r>
              <a:rPr lang="zh-CN" altLang="zh-CN" b="1" dirty="0" smtClean="0">
                <a:latin typeface="Microsoft Yi Baiti" pitchFamily="66" charset="0"/>
              </a:rPr>
              <a:t>。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And install “tool”</a:t>
            </a:r>
            <a:r>
              <a:rPr lang="zh-CN" altLang="zh-CN" b="1" dirty="0" smtClean="0">
                <a:latin typeface="Microsoft Yi Baiti" pitchFamily="66" charset="0"/>
              </a:rPr>
              <a:t>、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“Extras”</a:t>
            </a:r>
            <a:r>
              <a:rPr lang="zh-CN" altLang="zh-CN" b="1" dirty="0" smtClean="0">
                <a:latin typeface="Microsoft Yi Baiti" pitchFamily="66" charset="0"/>
              </a:rPr>
              <a:t>。</a:t>
            </a: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5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Others are carried out in accordance with the default installation</a:t>
            </a:r>
            <a:r>
              <a:rPr lang="zh-CN" altLang="zh-CN" b="1" dirty="0" smtClean="0">
                <a:latin typeface="Microsoft Yi Baiti" pitchFamily="66" charset="0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428604"/>
            <a:ext cx="3643338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857232"/>
            <a:ext cx="7072361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 Eclipse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Install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Developer Tools </a:t>
            </a:r>
            <a:r>
              <a:rPr lang="en-US" altLang="zh-CN" b="1" dirty="0" smtClean="0"/>
              <a:t>Widget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Enter eclipse main interface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1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Click help-&gt;Install New SoftWare-&gt;Add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Name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Any alphabetic character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Location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https://dl-ssl.google.com/android/eclipse/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2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Finished loading “Developer Tools”</a:t>
            </a:r>
            <a:r>
              <a:rPr lang="zh-CN" altLang="zh-CN" b="1" dirty="0" smtClean="0">
                <a:latin typeface="Microsoft Yi Baiti" pitchFamily="66" charset="0"/>
              </a:rPr>
              <a:t>。</a:t>
            </a: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3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Next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4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Select “I accept the terms of the license agreements”</a:t>
            </a:r>
            <a:r>
              <a:rPr lang="zh-CN" altLang="zh-CN" b="1" dirty="0" smtClean="0">
                <a:latin typeface="Microsoft Yi Baiti" pitchFamily="66" charset="0"/>
              </a:rPr>
              <a:t>，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Click “Finish”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5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Wait for the installation</a:t>
            </a:r>
            <a:r>
              <a:rPr lang="zh-CN" altLang="zh-CN" b="1" dirty="0" smtClean="0">
                <a:latin typeface="Microsoft Yi Baiti" pitchFamily="66" charset="0"/>
              </a:rPr>
              <a:t>。</a:t>
            </a: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6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Click “OK”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7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If you have additional tips, please follow the default installation</a:t>
            </a:r>
            <a:r>
              <a:rPr lang="zh-CN" altLang="zh-CN" b="1" dirty="0" smtClean="0">
                <a:latin typeface="Microsoft Yi Baiti" pitchFamily="66" charset="0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26"/>
            <a:ext cx="70009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b="1" dirty="0" smtClean="0"/>
              <a:t>Install Java 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1. 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Download jdk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2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. Java Jdk modify the installation path, it is easy to configure the environment variable</a:t>
            </a:r>
            <a:r>
              <a:rPr lang="zh-CN" altLang="zh-CN" b="1" dirty="0" smtClean="0">
                <a:latin typeface="Microsoft Yi Baiti" pitchFamily="66" charset="0"/>
              </a:rPr>
              <a:t>。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(When can follow the default installation path to install, just follow this path configuration environment variable to)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3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. Click "Next"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4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. Modify jre installation path</a:t>
            </a:r>
            <a:r>
              <a:rPr lang="zh-CN" altLang="zh-CN" b="1" dirty="0" smtClean="0">
                <a:latin typeface="Microsoft Yi Baiti" pitchFamily="66" charset="0"/>
              </a:rPr>
              <a:t>，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it is easy to configure the environment variable</a:t>
            </a:r>
            <a:r>
              <a:rPr lang="zh-CN" altLang="zh-CN" b="1" dirty="0" smtClean="0">
                <a:latin typeface="Microsoft Yi Baiti" pitchFamily="66" charset="0"/>
              </a:rPr>
              <a:t>。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(When can follow the default installation path to install, just follow this path configuration environment variable to)</a:t>
            </a:r>
            <a:r>
              <a:rPr lang="zh-CN" altLang="zh-CN" b="1" dirty="0" smtClean="0">
                <a:latin typeface="Microsoft Yi Baiti" pitchFamily="66" charset="0"/>
              </a:rPr>
              <a:t>。</a:t>
            </a: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5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. Click "Next"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6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. Click "Finish"</a:t>
            </a:r>
            <a:endParaRPr lang="zh-CN" altLang="zh-CN" b="1" dirty="0" smtClean="0">
              <a:latin typeface="Microsoft Yi Baiti" pitchFamily="66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857232"/>
            <a:ext cx="635798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714356"/>
            <a:ext cx="6643734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714356"/>
            <a:ext cx="6500858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000108"/>
            <a:ext cx="500066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史上最详细、最直观的Android开发环境搭建图文教程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4286256"/>
            <a:ext cx="507209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142984"/>
            <a:ext cx="6934200" cy="499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14291"/>
            <a:ext cx="707236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571480"/>
            <a:ext cx="735811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00043"/>
            <a:ext cx="7215238" cy="571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28604"/>
            <a:ext cx="707236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史上最详细、最直观的Android开发环境搭建图文教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714356"/>
            <a:ext cx="6715172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Configuration Java 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Right-click the  </a:t>
            </a:r>
            <a:r>
              <a:rPr lang="zh-CN" altLang="zh-CN" b="1" dirty="0" smtClean="0">
                <a:latin typeface="Microsoft Yi Baiti" pitchFamily="66" charset="0"/>
              </a:rPr>
              <a:t>我的电脑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-&gt;</a:t>
            </a:r>
            <a:r>
              <a:rPr lang="zh-CN" altLang="zh-CN" b="1" dirty="0" smtClean="0">
                <a:latin typeface="Microsoft Yi Baiti" pitchFamily="66" charset="0"/>
              </a:rPr>
              <a:t>属性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-&gt;</a:t>
            </a:r>
            <a:r>
              <a:rPr lang="zh-CN" altLang="zh-CN" b="1" dirty="0" smtClean="0">
                <a:latin typeface="Microsoft Yi Baiti" pitchFamily="66" charset="0"/>
              </a:rPr>
              <a:t>高级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-&gt;</a:t>
            </a:r>
            <a:r>
              <a:rPr lang="zh-CN" altLang="zh-CN" b="1" dirty="0" smtClean="0">
                <a:latin typeface="Microsoft Yi Baiti" pitchFamily="66" charset="0"/>
              </a:rPr>
              <a:t>环境变量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-&gt;</a:t>
            </a:r>
            <a:r>
              <a:rPr lang="zh-CN" altLang="zh-CN" b="1" dirty="0" smtClean="0">
                <a:latin typeface="Microsoft Yi Baiti" pitchFamily="66" charset="0"/>
              </a:rPr>
              <a:t>系统变量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-&gt;</a:t>
            </a:r>
            <a:r>
              <a:rPr lang="zh-CN" altLang="zh-CN" b="1" dirty="0" smtClean="0">
                <a:latin typeface="Microsoft Yi Baiti" pitchFamily="66" charset="0"/>
              </a:rPr>
              <a:t>新建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(My Computer -&gt; Properties -&gt; Advanced -&gt; Environment Variables -&gt; System Variables -&gt; New)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1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variable 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name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JAVA_HOME</a:t>
            </a:r>
            <a:endParaRPr lang="zh-CN" altLang="zh-CN" b="1" dirty="0" smtClean="0">
              <a:latin typeface="Microsoft Yi Baiti" pitchFamily="66" charset="0"/>
            </a:endParaRPr>
          </a:p>
          <a:p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Variable 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value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C:\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jdk1.6.0_10 (Self-defined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 installation 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path)</a:t>
            </a:r>
            <a:endParaRPr lang="zh-CN" altLang="zh-CN" b="1" dirty="0" smtClean="0">
              <a:latin typeface="Microsoft Yi Baiti" pitchFamily="66" charset="0"/>
              <a:ea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2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variable 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name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classpath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Variable 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value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.;%JAVA_HOME%\lib;%JAVA_HOME%\lib\tools.jar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3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variable 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name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Path</a:t>
            </a:r>
            <a:endParaRPr lang="zh-CN" altLang="zh-CN" b="1" dirty="0" smtClean="0">
              <a:latin typeface="Microsoft Yi Baiti" pitchFamily="66" charset="0"/>
            </a:endParaRPr>
          </a:p>
          <a:p>
            <a:pPr latinLnBrk="1"/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Variable 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value</a:t>
            </a:r>
            <a:r>
              <a:rPr lang="zh-CN" altLang="zh-CN" b="1" dirty="0" smtClean="0">
                <a:latin typeface="Microsoft Yi Baiti" pitchFamily="66" charset="0"/>
              </a:rPr>
              <a:t>：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%JAVA_HOME%\bin;%JAVA_HOME%\jre\bin</a:t>
            </a:r>
            <a:endParaRPr lang="zh-CN" altLang="zh-CN" b="1" dirty="0" smtClean="0">
              <a:latin typeface="Microsoft Yi Baiti" pitchFamily="66" charset="0"/>
            </a:endParaRPr>
          </a:p>
          <a:p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(</a:t>
            </a:r>
            <a:r>
              <a:rPr lang="en-US" altLang="zh-CN" b="1" dirty="0" smtClean="0">
                <a:latin typeface="Microsoft Yi Baiti" pitchFamily="66" charset="0"/>
                <a:ea typeface="Microsoft Yi Baiti" pitchFamily="66" charset="0"/>
              </a:rPr>
              <a:t>Variable value if there is content with  ;  separated)</a:t>
            </a:r>
            <a:endParaRPr lang="zh-CN" altLang="en-US" b="1" dirty="0">
              <a:latin typeface="Microsoft Yi Baiti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381</Words>
  <Application>Microsoft Office PowerPoint</Application>
  <PresentationFormat>全屏显示(4:3)</PresentationFormat>
  <Paragraphs>40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流畅</vt:lpstr>
      <vt:lpstr>Android Developer Tools</vt:lpstr>
      <vt:lpstr> Install Java Jdk</vt:lpstr>
      <vt:lpstr>幻灯片 3</vt:lpstr>
      <vt:lpstr>幻灯片 4</vt:lpstr>
      <vt:lpstr>幻灯片 5</vt:lpstr>
      <vt:lpstr>幻灯片 6</vt:lpstr>
      <vt:lpstr>幻灯片 7</vt:lpstr>
      <vt:lpstr>幻灯片 8</vt:lpstr>
      <vt:lpstr>Configuration Java Jdk</vt:lpstr>
      <vt:lpstr>幻灯片 10</vt:lpstr>
      <vt:lpstr>幻灯片 11</vt:lpstr>
      <vt:lpstr>幻灯片 12</vt:lpstr>
      <vt:lpstr>幻灯片 13</vt:lpstr>
      <vt:lpstr>幻灯片 14</vt:lpstr>
      <vt:lpstr>Installation and Configuration Android SDK</vt:lpstr>
      <vt:lpstr>幻灯片 16</vt:lpstr>
      <vt:lpstr>幻灯片 17</vt:lpstr>
      <vt:lpstr> Eclipse Install Developer Tools Widget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Developer Tools</dc:title>
  <cp:lastModifiedBy>Administrator</cp:lastModifiedBy>
  <cp:revision>6</cp:revision>
  <dcterms:modified xsi:type="dcterms:W3CDTF">2016-08-04T12:07:35Z</dcterms:modified>
</cp:coreProperties>
</file>