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28" y="2500306"/>
            <a:ext cx="6480048" cy="2301240"/>
          </a:xfrm>
        </p:spPr>
        <p:txBody>
          <a:bodyPr/>
          <a:lstStyle/>
          <a:p>
            <a:pPr algn="ctr"/>
            <a:r>
              <a:rPr lang="en-US" altLang="zh-CN" dirty="0" smtClean="0"/>
              <a:t>SVA Demo App Client Design Instruction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3938" cy="739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571868" y="1500174"/>
            <a:ext cx="2500330" cy="492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4214810" y="2714620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 all the map information</a:t>
            </a:r>
            <a:endParaRPr lang="zh-CN" altLang="en-US" sz="1200" dirty="0" smtClean="0"/>
          </a:p>
        </p:txBody>
      </p:sp>
      <p:sp>
        <p:nvSpPr>
          <p:cNvPr id="8" name="流程图: 可选过程 7"/>
          <p:cNvSpPr/>
          <p:nvPr/>
        </p:nvSpPr>
        <p:spPr>
          <a:xfrm>
            <a:off x="4214810" y="3714752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Subscribe </a:t>
            </a:r>
            <a:r>
              <a:rPr lang="en-US" altLang="zh-CN" sz="1200" dirty="0" smtClean="0"/>
              <a:t>the mall</a:t>
            </a:r>
            <a:endParaRPr lang="zh-CN" altLang="en-US" sz="1200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214810" y="4714884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Obtain data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428728" y="271462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7000892" y="3714752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Switching mall</a:t>
            </a:r>
            <a:endParaRPr lang="zh-CN" altLang="en-US" sz="1200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4214810" y="5715016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 map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572000" y="346471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4572000" y="446485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7752" y="3286124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List&lt;FloorInfo</a:t>
            </a:r>
            <a:r>
              <a:rPr lang="en-US" altLang="zh-CN" sz="1000" dirty="0" smtClean="0"/>
              <a:t>&gt;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4572000" y="54649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528638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FloorNo</a:t>
            </a:r>
            <a:endParaRPr lang="zh-CN" altLang="en-US" sz="1200" dirty="0"/>
          </a:p>
        </p:txBody>
      </p:sp>
      <p:cxnSp>
        <p:nvCxnSpPr>
          <p:cNvPr id="17" name="直接箭头连接符 16"/>
          <p:cNvCxnSpPr>
            <a:stCxn id="11" idx="1"/>
          </p:cNvCxnSpPr>
          <p:nvPr/>
        </p:nvCxnSpPr>
        <p:spPr>
          <a:xfrm rot="10800000">
            <a:off x="5429256" y="396478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</p:cNvCxnSpPr>
          <p:nvPr/>
        </p:nvCxnSpPr>
        <p:spPr>
          <a:xfrm>
            <a:off x="2643174" y="2964653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2198" y="371475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placeId</a:t>
            </a:r>
            <a:endParaRPr lang="zh-CN" altLang="en-US" sz="1200" dirty="0"/>
          </a:p>
        </p:txBody>
      </p:sp>
      <p:sp>
        <p:nvSpPr>
          <p:cNvPr id="33" name="椭圆 32"/>
          <p:cNvSpPr/>
          <p:nvPr/>
        </p:nvSpPr>
        <p:spPr>
          <a:xfrm>
            <a:off x="4214810" y="1571612"/>
            <a:ext cx="1214446" cy="57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 smtClean="0"/>
          </a:p>
        </p:txBody>
      </p:sp>
      <p:cxnSp>
        <p:nvCxnSpPr>
          <p:cNvPr id="35" name="直接箭头连接符 34"/>
          <p:cNvCxnSpPr>
            <a:stCxn id="33" idx="4"/>
          </p:cNvCxnSpPr>
          <p:nvPr/>
        </p:nvCxnSpPr>
        <p:spPr>
          <a:xfrm rot="5400000">
            <a:off x="4536281" y="242886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28926" y="264318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serverIp</a:t>
            </a:r>
            <a:endParaRPr lang="zh-CN" altLang="en-US" sz="1200" dirty="0"/>
          </a:p>
        </p:txBody>
      </p:sp>
      <p:sp>
        <p:nvSpPr>
          <p:cNvPr id="5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Loading map process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7290" y="2714620"/>
            <a:ext cx="1383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Switching service address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Download all the map information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network framework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Volley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url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http://  server_ip_port /sva/api/getMapDataByIp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parameter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Ip phone (192.168.10.100)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715008" y="1714488"/>
            <a:ext cx="3143272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RequestLocation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弧形箭头 10"/>
          <p:cNvSpPr/>
          <p:nvPr/>
        </p:nvSpPr>
        <p:spPr>
          <a:xfrm rot="10302418">
            <a:off x="1369733" y="3189645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18592263">
            <a:off x="3192894" y="19198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264318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71670" y="4500570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 Interace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7554" y="3286124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Processing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85785" y="285749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6072198" y="2357430"/>
            <a:ext cx="1143008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Resolve Json</a:t>
            </a:r>
            <a:endParaRPr lang="zh-CN" altLang="en-US" sz="1200" dirty="0"/>
          </a:p>
        </p:txBody>
      </p:sp>
      <p:sp>
        <p:nvSpPr>
          <p:cNvPr id="20" name="流程图: 决策 19"/>
          <p:cNvSpPr/>
          <p:nvPr/>
        </p:nvSpPr>
        <p:spPr>
          <a:xfrm>
            <a:off x="5929322" y="3357562"/>
            <a:ext cx="1428760" cy="642942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8001024" y="3429000"/>
            <a:ext cx="714380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6072198" y="4500570"/>
            <a:ext cx="1143008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Get anchor point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6536545" y="296465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6429388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0" idx="0"/>
          </p:cNvCxnSpPr>
          <p:nvPr/>
        </p:nvCxnSpPr>
        <p:spPr>
          <a:xfrm rot="5400000">
            <a:off x="6393669" y="310752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</p:cNvCxnSpPr>
          <p:nvPr/>
        </p:nvCxnSpPr>
        <p:spPr>
          <a:xfrm rot="5400000">
            <a:off x="6393669" y="425053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3"/>
          </p:cNvCxnSpPr>
          <p:nvPr/>
        </p:nvCxnSpPr>
        <p:spPr>
          <a:xfrm>
            <a:off x="7358082" y="367903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5" idx="3"/>
            <a:endCxn id="29" idx="1"/>
          </p:cNvCxnSpPr>
          <p:nvPr/>
        </p:nvCxnSpPr>
        <p:spPr>
          <a:xfrm flipV="1">
            <a:off x="4857752" y="3607595"/>
            <a:ext cx="857256" cy="1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10800000">
            <a:off x="3428992" y="4786322"/>
            <a:ext cx="25003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58082" y="3357562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same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643702" y="407194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distinctive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00760" y="3429000"/>
            <a:ext cx="13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Compare the timeStamp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RequestLocation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network framework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Volley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url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http://  server_ip_port /sva/api/getData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parameter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Ip phone (192.168.10.100)</a:t>
            </a: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Push Message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6572264" y="1857364"/>
            <a:ext cx="1143008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Get anchor point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928926" y="3071810"/>
            <a:ext cx="350046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Analyzing this point is located the push range</a:t>
            </a:r>
          </a:p>
          <a:p>
            <a:pPr algn="ctr"/>
            <a:r>
              <a:rPr lang="en-US" altLang="zh-CN" dirty="0" smtClean="0"/>
              <a:t>If(point⋲ msg.get(i).points)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1571604" y="1857364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 all the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endParaRPr lang="zh-CN" altLang="en-US" sz="1200" dirty="0" smtClean="0"/>
          </a:p>
        </p:txBody>
      </p:sp>
      <p:sp>
        <p:nvSpPr>
          <p:cNvPr id="10" name="直角上箭头 9"/>
          <p:cNvSpPr/>
          <p:nvPr/>
        </p:nvSpPr>
        <p:spPr>
          <a:xfrm flipV="1">
            <a:off x="2857488" y="2000240"/>
            <a:ext cx="1064706" cy="9829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直角上箭头 11"/>
          <p:cNvSpPr/>
          <p:nvPr/>
        </p:nvSpPr>
        <p:spPr>
          <a:xfrm rot="10800000">
            <a:off x="5500694" y="2000240"/>
            <a:ext cx="1000132" cy="94583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57488" y="171448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List&lt;Message&gt; msg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786446" y="171448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point</a:t>
            </a:r>
            <a:endParaRPr lang="zh-CN" altLang="en-US" sz="1200" dirty="0"/>
          </a:p>
        </p:txBody>
      </p:sp>
      <p:sp>
        <p:nvSpPr>
          <p:cNvPr id="15" name="流程图: 可选过程 14"/>
          <p:cNvSpPr/>
          <p:nvPr/>
        </p:nvSpPr>
        <p:spPr>
          <a:xfrm>
            <a:off x="3000364" y="5572140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Request this message</a:t>
            </a:r>
            <a:endParaRPr lang="zh-CN" altLang="en-US" sz="1200" dirty="0" smtClean="0"/>
          </a:p>
        </p:txBody>
      </p:sp>
      <p:sp>
        <p:nvSpPr>
          <p:cNvPr id="16" name="下箭头 15"/>
          <p:cNvSpPr/>
          <p:nvPr/>
        </p:nvSpPr>
        <p:spPr>
          <a:xfrm>
            <a:off x="3428992" y="4857760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>
            <a:off x="1000100" y="5572140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Show this message on the screen</a:t>
            </a:r>
            <a:endParaRPr lang="zh-CN" altLang="en-US" sz="1200" dirty="0" smtClean="0"/>
          </a:p>
        </p:txBody>
      </p:sp>
      <p:sp>
        <p:nvSpPr>
          <p:cNvPr id="18" name="下箭头 17"/>
          <p:cNvSpPr/>
          <p:nvPr/>
        </p:nvSpPr>
        <p:spPr>
          <a:xfrm rot="5400000">
            <a:off x="2428860" y="5500702"/>
            <a:ext cx="374330" cy="660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上箭头 18"/>
          <p:cNvSpPr/>
          <p:nvPr/>
        </p:nvSpPr>
        <p:spPr>
          <a:xfrm rot="5400000">
            <a:off x="5607851" y="4893479"/>
            <a:ext cx="1143008" cy="10715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6786578" y="5500702"/>
            <a:ext cx="1214446" cy="50006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end</a:t>
            </a:r>
            <a:endParaRPr lang="zh-CN" altLang="en-US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929322" y="507207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no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44" y="4929198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msg.get(i).id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5984" y="535782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Handler 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Request this message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network framework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Volley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url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http://  server_ip_port /sva/api/getMessages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parameter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areaId</a:t>
            </a:r>
          </a:p>
          <a:p>
            <a:pPr>
              <a:lnSpc>
                <a:spcPct val="200000"/>
              </a:lnSpc>
            </a:pP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571744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4413" cy="742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1691</TotalTime>
  <Words>152</Words>
  <Application>Microsoft Office PowerPoint</Application>
  <PresentationFormat>全屏显示(4:3)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龙腾四海</vt:lpstr>
      <vt:lpstr>SVA Demo App Client Design Instruction</vt:lpstr>
      <vt:lpstr>Loading map process</vt:lpstr>
      <vt:lpstr>幻灯片 3</vt:lpstr>
      <vt:lpstr>RequestLocation</vt:lpstr>
      <vt:lpstr>幻灯片 5</vt:lpstr>
      <vt:lpstr>Push Message</vt:lpstr>
      <vt:lpstr>幻灯片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 Demo App client design instruction</dc:title>
  <cp:lastModifiedBy>Administrator</cp:lastModifiedBy>
  <cp:revision>191</cp:revision>
  <dcterms:modified xsi:type="dcterms:W3CDTF">2016-08-04T11:45:12Z</dcterms:modified>
</cp:coreProperties>
</file>