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4" r:id="rId4"/>
    <p:sldId id="261" r:id="rId5"/>
    <p:sldId id="272" r:id="rId6"/>
    <p:sldId id="262" r:id="rId7"/>
    <p:sldId id="265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68BE-0928-C743-81E8-402C22CFAA29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EE731-C503-1A4E-8C1E-50913A493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versionfinal.com.ve/tecnologia/la-menor-produccion-de-energia-neuronal-hace-al-cerebro-mas-proclive-a-enfermedad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Resource: </a:t>
            </a:r>
            <a:r>
              <a:rPr lang="en-US" dirty="0" smtClean="0">
                <a:hlinkClick r:id="rId3"/>
              </a:rPr>
              <a:t>http://versionfinal.com.ve/tecnologia/la-menor-produccion-de-energia-neuronal-hace-al-cerebro-mas-proclive-a-enfermedades/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EE731-C503-1A4E-8C1E-50913A493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E7426-CDF6-4943-9212-AA8B00BD6134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2800-D7A4-1D4E-ABC2-A52100866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sagepub.com/doi/pdf/10.1177/1758835919855238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https://www.ncbi.nlm.nih.gov/pubmed/15036215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Guidance Cue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Maricris Macabeo</a:t>
            </a:r>
          </a:p>
          <a:p>
            <a:r>
              <a:rPr lang="en-US" dirty="0" smtClean="0"/>
              <a:t>NF Hackathon 2 </a:t>
            </a:r>
          </a:p>
          <a:p>
            <a:r>
              <a:rPr lang="en-US" dirty="0" smtClean="0"/>
              <a:t>9/15/19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386174"/>
            <a:ext cx="5798743" cy="5790789"/>
          </a:xfrm>
        </p:spPr>
      </p:pic>
    </p:spTree>
    <p:extLst>
      <p:ext uri="{BB962C8B-B14F-4D97-AF65-F5344CB8AC3E}">
        <p14:creationId xmlns:p14="http://schemas.microsoft.com/office/powerpoint/2010/main" val="12297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over merlin, we may have a new role player in town!</a:t>
            </a:r>
          </a:p>
          <a:p>
            <a:r>
              <a:rPr lang="en-US" dirty="0" smtClean="0"/>
              <a:t>What is the role of slit/</a:t>
            </a:r>
            <a:r>
              <a:rPr lang="en-US" dirty="0" err="1" smtClean="0"/>
              <a:t>robo</a:t>
            </a:r>
            <a:r>
              <a:rPr lang="en-US" dirty="0" smtClean="0"/>
              <a:t> pathway in the </a:t>
            </a:r>
            <a:r>
              <a:rPr lang="en-US" dirty="0" err="1" smtClean="0"/>
              <a:t>neurofibromas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990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https://journals.sagepub.com/doi/pdf/10.1177/1758835919855238</a:t>
            </a:r>
            <a:endParaRPr lang="fr-FR" dirty="0" smtClean="0"/>
          </a:p>
          <a:p>
            <a:r>
              <a:rPr lang="fr-FR" u="sng" dirty="0" smtClean="0">
                <a:hlinkClick r:id="rId4" invalidUrl="https://www.ncbi.nlm.nih.gov/pubmed/?term=Oster SF[Author]&amp;cauthor=true&amp;cauthor_uid=15036215"/>
              </a:rPr>
              <a:t>Oster SF</a:t>
            </a:r>
            <a:r>
              <a:rPr lang="fr-FR" baseline="30000" dirty="0" smtClean="0"/>
              <a:t>1</a:t>
            </a:r>
            <a:r>
              <a:rPr lang="fr-FR" dirty="0" smtClean="0"/>
              <a:t>, </a:t>
            </a:r>
            <a:r>
              <a:rPr lang="fr-FR" u="sng" dirty="0" smtClean="0">
                <a:hlinkClick r:id="rId5" invalidUrl="https://www.ncbi.nlm.nih.gov/pubmed/?term=Deiner M[Author]&amp;cauthor=true&amp;cauthor_uid=15036215"/>
              </a:rPr>
              <a:t>Deiner M</a:t>
            </a:r>
            <a:r>
              <a:rPr lang="fr-FR" dirty="0" smtClean="0"/>
              <a:t>, </a:t>
            </a:r>
            <a:r>
              <a:rPr lang="fr-FR" u="sng" dirty="0" smtClean="0">
                <a:hlinkClick r:id="rId6" invalidUrl="https://www.ncbi.nlm.nih.gov/pubmed/?term=Birgbauer E[Author]&amp;cauthor=true&amp;cauthor_uid=15036215"/>
              </a:rPr>
              <a:t>Birgbauer E</a:t>
            </a:r>
            <a:r>
              <a:rPr lang="fr-FR" dirty="0" smtClean="0"/>
              <a:t>, </a:t>
            </a:r>
            <a:r>
              <a:rPr lang="fr-FR" u="sng" dirty="0" smtClean="0">
                <a:hlinkClick r:id="rId7" invalidUrl="https://www.ncbi.nlm.nih.gov/pubmed/?term=Sretavan DW[Author]&amp;cauthor=true&amp;cauthor_uid=15036215"/>
              </a:rPr>
              <a:t>Sretavan DW</a:t>
            </a:r>
            <a:r>
              <a:rPr lang="fr-FR" dirty="0" smtClean="0"/>
              <a:t>. </a:t>
            </a:r>
            <a:r>
              <a:rPr lang="fr-FR" b="1" dirty="0" smtClean="0"/>
              <a:t>Ganglion </a:t>
            </a:r>
            <a:r>
              <a:rPr lang="fr-FR" b="1" dirty="0" err="1" smtClean="0"/>
              <a:t>cell</a:t>
            </a:r>
            <a:r>
              <a:rPr lang="fr-FR" b="1" dirty="0" smtClean="0"/>
              <a:t> </a:t>
            </a:r>
            <a:r>
              <a:rPr lang="fr-FR" b="1" dirty="0" err="1" smtClean="0"/>
              <a:t>axon</a:t>
            </a:r>
            <a:r>
              <a:rPr lang="fr-FR" b="1" dirty="0" smtClean="0"/>
              <a:t> </a:t>
            </a:r>
            <a:r>
              <a:rPr lang="fr-FR" b="1" dirty="0" err="1" smtClean="0"/>
              <a:t>pathfinding</a:t>
            </a:r>
            <a:r>
              <a:rPr lang="fr-FR" b="1" dirty="0" smtClean="0"/>
              <a:t> in the </a:t>
            </a:r>
            <a:r>
              <a:rPr lang="fr-FR" b="1" dirty="0" err="1" smtClean="0"/>
              <a:t>retina</a:t>
            </a:r>
            <a:r>
              <a:rPr lang="fr-FR" b="1" dirty="0" smtClean="0"/>
              <a:t> and </a:t>
            </a:r>
            <a:r>
              <a:rPr lang="fr-FR" b="1" dirty="0" err="1" smtClean="0"/>
              <a:t>optic</a:t>
            </a:r>
            <a:r>
              <a:rPr lang="fr-FR" b="1" dirty="0" smtClean="0"/>
              <a:t> nerve. </a:t>
            </a:r>
            <a:r>
              <a:rPr lang="fr-FR" u="sng" dirty="0" smtClean="0">
                <a:hlinkClick r:id="rId8" tooltip="Seminars in cell &amp; developmental biology."/>
              </a:rPr>
              <a:t>Semin </a:t>
            </a:r>
            <a:r>
              <a:rPr lang="fr-FR" u="sng" dirty="0">
                <a:hlinkClick r:id="rId8" tooltip="Seminars in cell &amp; developmental biology."/>
              </a:rPr>
              <a:t>Cell Dev Biol.</a:t>
            </a:r>
            <a:r>
              <a:rPr lang="fr-FR" dirty="0"/>
              <a:t> 2004 Feb;15(1):</a:t>
            </a:r>
            <a:r>
              <a:rPr lang="fr-FR" dirty="0" smtClean="0"/>
              <a:t>125-36.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916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6688"/>
            <a:ext cx="10515600" cy="55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Goal: To explore the role of slit/</a:t>
            </a:r>
            <a:r>
              <a:rPr lang="en-US" dirty="0" err="1"/>
              <a:t>robo</a:t>
            </a:r>
            <a:r>
              <a:rPr lang="en-US" dirty="0"/>
              <a:t> pathway in the </a:t>
            </a:r>
            <a:r>
              <a:rPr lang="en-US" dirty="0" err="1"/>
              <a:t>neurofibroma</a:t>
            </a:r>
            <a:r>
              <a:rPr lang="en-US" dirty="0"/>
              <a:t> samples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Method: </a:t>
            </a:r>
          </a:p>
          <a:p>
            <a:r>
              <a:rPr lang="en-US" dirty="0"/>
              <a:t>1. Used pre-developed </a:t>
            </a:r>
            <a:r>
              <a:rPr lang="en-US" dirty="0" smtClean="0"/>
              <a:t>tools (GSVA) </a:t>
            </a:r>
            <a:r>
              <a:rPr lang="en-US" dirty="0"/>
              <a:t>in Bioconductor to discover normalized expression levels of guidance cue markers in all the samples available. </a:t>
            </a:r>
          </a:p>
          <a:p>
            <a:r>
              <a:rPr lang="en-US" dirty="0"/>
              <a:t>2. Visualized the slit/</a:t>
            </a:r>
            <a:r>
              <a:rPr lang="en-US" dirty="0" err="1"/>
              <a:t>robo</a:t>
            </a:r>
            <a:r>
              <a:rPr lang="en-US" dirty="0"/>
              <a:t> pathways in all the the samples.</a:t>
            </a:r>
          </a:p>
          <a:p>
            <a:r>
              <a:rPr lang="en-US" dirty="0"/>
              <a:t>3. Correlate significance of slit/</a:t>
            </a:r>
            <a:r>
              <a:rPr lang="en-US" dirty="0" err="1"/>
              <a:t>robo</a:t>
            </a:r>
            <a:r>
              <a:rPr lang="en-US" dirty="0"/>
              <a:t> pathways with the rest of the pathways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5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Slit/</a:t>
            </a:r>
            <a:r>
              <a:rPr lang="en-US" dirty="0" err="1" smtClean="0"/>
              <a:t>Robo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87" y="1690688"/>
            <a:ext cx="5641433" cy="4351338"/>
          </a:xfrm>
        </p:spPr>
      </p:pic>
    </p:spTree>
    <p:extLst>
      <p:ext uri="{BB962C8B-B14F-4D97-AF65-F5344CB8AC3E}">
        <p14:creationId xmlns:p14="http://schemas.microsoft.com/office/powerpoint/2010/main" val="78354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Expression Level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109"/>
            <a:ext cx="5181600" cy="3418369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1135"/>
            <a:ext cx="5181600" cy="3340318"/>
          </a:xfrm>
        </p:spPr>
      </p:pic>
    </p:spTree>
    <p:extLst>
      <p:ext uri="{BB962C8B-B14F-4D97-AF65-F5344CB8AC3E}">
        <p14:creationId xmlns:p14="http://schemas.microsoft.com/office/powerpoint/2010/main" val="138212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Expression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9287"/>
            <a:ext cx="5181600" cy="3284014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1882"/>
            <a:ext cx="5181600" cy="3258823"/>
          </a:xfrm>
        </p:spPr>
      </p:pic>
    </p:spTree>
    <p:extLst>
      <p:ext uri="{BB962C8B-B14F-4D97-AF65-F5344CB8AC3E}">
        <p14:creationId xmlns:p14="http://schemas.microsoft.com/office/powerpoint/2010/main" val="60691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Expression Level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4804"/>
            <a:ext cx="5181600" cy="329297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4513"/>
            <a:ext cx="5181600" cy="3253562"/>
          </a:xfrm>
        </p:spPr>
      </p:pic>
    </p:spTree>
    <p:extLst>
      <p:ext uri="{BB962C8B-B14F-4D97-AF65-F5344CB8AC3E}">
        <p14:creationId xmlns:p14="http://schemas.microsoft.com/office/powerpoint/2010/main" val="3055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Expression Level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578"/>
            <a:ext cx="5181600" cy="327743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4513"/>
            <a:ext cx="5181600" cy="3253562"/>
          </a:xfrm>
        </p:spPr>
      </p:pic>
    </p:spTree>
    <p:extLst>
      <p:ext uri="{BB962C8B-B14F-4D97-AF65-F5344CB8AC3E}">
        <p14:creationId xmlns:p14="http://schemas.microsoft.com/office/powerpoint/2010/main" val="37955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Slit/</a:t>
            </a:r>
            <a:r>
              <a:rPr lang="en-US" dirty="0" err="1" smtClean="0"/>
              <a:t>Robo</a:t>
            </a:r>
            <a:r>
              <a:rPr lang="en-US" dirty="0" smtClean="0"/>
              <a:t> Pathway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9235"/>
            <a:ext cx="5181600" cy="3344117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5627"/>
            <a:ext cx="5181600" cy="3351333"/>
          </a:xfrm>
        </p:spPr>
      </p:pic>
    </p:spTree>
    <p:extLst>
      <p:ext uri="{BB962C8B-B14F-4D97-AF65-F5344CB8AC3E}">
        <p14:creationId xmlns:p14="http://schemas.microsoft.com/office/powerpoint/2010/main" val="135694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" y="156658"/>
            <a:ext cx="12039546" cy="65754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743942"/>
            <a:ext cx="7934179" cy="5681897"/>
          </a:xfrm>
        </p:spPr>
      </p:pic>
    </p:spTree>
    <p:extLst>
      <p:ext uri="{BB962C8B-B14F-4D97-AF65-F5344CB8AC3E}">
        <p14:creationId xmlns:p14="http://schemas.microsoft.com/office/powerpoint/2010/main" val="9960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</Words>
  <Application>Microsoft Macintosh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Guidance Cue</vt:lpstr>
      <vt:lpstr>PowerPoint Presentation</vt:lpstr>
      <vt:lpstr>Slit/Robo</vt:lpstr>
      <vt:lpstr>Normalized Expression Level</vt:lpstr>
      <vt:lpstr>Normalized Expression Level</vt:lpstr>
      <vt:lpstr>Normalized Expression Level</vt:lpstr>
      <vt:lpstr>Normalized Expression Level</vt:lpstr>
      <vt:lpstr>Slit/Robo Pathway</vt:lpstr>
      <vt:lpstr>PowerPoint Presentation</vt:lpstr>
      <vt:lpstr>PowerPoint Presentation</vt:lpstr>
      <vt:lpstr>Conclusion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Maricris Macabeo</dc:creator>
  <cp:lastModifiedBy>Maricris Macabeo</cp:lastModifiedBy>
  <cp:revision>8</cp:revision>
  <dcterms:created xsi:type="dcterms:W3CDTF">2019-09-15T18:32:44Z</dcterms:created>
  <dcterms:modified xsi:type="dcterms:W3CDTF">2019-09-15T22:00:36Z</dcterms:modified>
</cp:coreProperties>
</file>