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Melanoma, meningioma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66892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3500"/>
              <a:t>Predicting NF2 with neural crest data 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4641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l">
              <a:spcBef>
                <a:spcPts val="0"/>
              </a:spcBef>
              <a:buNone/>
            </a:pPr>
            <a:r>
              <a:rPr lang="en" sz="1500"/>
              <a:t>Ankita Das,  Don Andres, Akshay Maheshwari, Chaintanya Kulkarni, Calvin Legassick, Paul Kim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1290250" y="528250"/>
            <a:ext cx="6858000" cy="46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What are the regulatory and gene expression changes that occur in NF2 disease? Can we leverage these to find new drug targets?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1290250" y="528250"/>
            <a:ext cx="6858000" cy="46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What are the regulatory and gene expression changes that occur in NF2 disease? Can we leverage these to find new drug targets?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Almost no NF2 patient data publically available :-(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620250" y="3857625"/>
            <a:ext cx="1679100" cy="49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662150" y="3857625"/>
            <a:ext cx="1679100" cy="49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6704050" y="3827375"/>
            <a:ext cx="1679100" cy="49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159300" y="1728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       Neural crest: Cellular origin of NF2 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0" r="51526" t="0"/>
          <a:stretch/>
        </p:blipFill>
        <p:spPr>
          <a:xfrm>
            <a:off x="499225" y="949750"/>
            <a:ext cx="2229525" cy="251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0" l="51526" r="0" t="0"/>
          <a:stretch/>
        </p:blipFill>
        <p:spPr>
          <a:xfrm>
            <a:off x="3505887" y="1004625"/>
            <a:ext cx="2132224" cy="24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6749" y="880212"/>
            <a:ext cx="2695550" cy="265492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635375" y="3827375"/>
            <a:ext cx="17700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Developing embryo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3616700" y="3827375"/>
            <a:ext cx="17700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Normal adult neural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Crest tissues 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6598025" y="3827375"/>
            <a:ext cx="17700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</a:t>
            </a:r>
            <a:r>
              <a:rPr lang="en"/>
              <a:t>eural crest tumor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solution: Leverage related data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Compare transcriptomic data from: </a:t>
            </a:r>
          </a:p>
          <a:p>
            <a:pPr indent="-32385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rgbClr val="0000FF"/>
                </a:solidFill>
              </a:rPr>
              <a:t>Embryonic normal neural crest cells </a:t>
            </a:r>
          </a:p>
          <a:p>
            <a:pPr indent="-32385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rgbClr val="0000FF"/>
                </a:solidFill>
              </a:rPr>
              <a:t>Neural crest tumors/cancers</a:t>
            </a:r>
          </a:p>
          <a:p>
            <a:pPr indent="-32385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rgbClr val="0000FF"/>
                </a:solidFill>
              </a:rPr>
              <a:t>Other NF2 gene mutation tumors/cancers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0000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Identify relationships in gene expression between the three classes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Predict outcomes &amp; </a:t>
            </a:r>
            <a:r>
              <a:rPr lang="en">
                <a:solidFill>
                  <a:srgbClr val="0000FF"/>
                </a:solidFill>
              </a:rPr>
              <a:t> determine NF2 causing gene pathways/networks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3645825" y="4009475"/>
            <a:ext cx="21225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6263700" y="1952787"/>
            <a:ext cx="2639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6338600" y="3261925"/>
            <a:ext cx="2639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521975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                     </a:t>
            </a:r>
            <a:r>
              <a:rPr lang="en" sz="2500"/>
              <a:t>How it works 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56875" y="2766690"/>
            <a:ext cx="2122500" cy="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/>
              <a:t>Bioinformatics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338600" y="1876600"/>
            <a:ext cx="2639700" cy="115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Identify genes whose expression differences most accounts for separation between classes ( normal vs tumor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37675" y="2441087"/>
            <a:ext cx="2941200" cy="46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FF0000"/>
                </a:solidFill>
              </a:rPr>
              <a:t>RNA-seq data from NCBI 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555562" y="3992425"/>
            <a:ext cx="2303700" cy="46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 ML algorithms to reduce dimensionality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100" name="Shape 100"/>
          <p:cNvSpPr/>
          <p:nvPr/>
        </p:nvSpPr>
        <p:spPr>
          <a:xfrm>
            <a:off x="1511737" y="2788537"/>
            <a:ext cx="343800" cy="461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6338700" y="3250250"/>
            <a:ext cx="2639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Gene ontology of the top genes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To  determine NF2 related pathways</a:t>
            </a:r>
          </a:p>
        </p:txBody>
      </p:sp>
      <p:grpSp>
        <p:nvGrpSpPr>
          <p:cNvPr id="102" name="Shape 102"/>
          <p:cNvGrpSpPr/>
          <p:nvPr/>
        </p:nvGrpSpPr>
        <p:grpSpPr>
          <a:xfrm>
            <a:off x="61897" y="544384"/>
            <a:ext cx="3478230" cy="1804184"/>
            <a:chOff x="152400" y="1174450"/>
            <a:chExt cx="4739379" cy="2270270"/>
          </a:xfrm>
        </p:grpSpPr>
        <p:pic>
          <p:nvPicPr>
            <p:cNvPr id="103" name="Shape 10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174450"/>
              <a:ext cx="3804574" cy="22702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Shape 10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56963" y="2110864"/>
              <a:ext cx="934815" cy="13030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5" name="Shape 105"/>
          <p:cNvPicPr preferRelativeResize="0"/>
          <p:nvPr/>
        </p:nvPicPr>
        <p:blipFill rotWithShape="1">
          <a:blip r:embed="rId5">
            <a:alphaModFix/>
          </a:blip>
          <a:srcRect b="-57190" l="0" r="0" t="57190"/>
          <a:stretch/>
        </p:blipFill>
        <p:spPr>
          <a:xfrm>
            <a:off x="931437" y="3453300"/>
            <a:ext cx="1400024" cy="353459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2493875" y="4053175"/>
            <a:ext cx="680700" cy="34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55325" y="2733050"/>
            <a:ext cx="4539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7486537" y="2645187"/>
            <a:ext cx="343800" cy="461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8972" y="692637"/>
            <a:ext cx="60684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4747" y="3400899"/>
            <a:ext cx="60684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1472" y="3250262"/>
            <a:ext cx="60684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3822" y="812562"/>
            <a:ext cx="60684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75537" y="1391147"/>
            <a:ext cx="2213450" cy="1040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Our team is an awesome blend of backgrounds: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 biologist, </a:t>
            </a:r>
            <a:r>
              <a:rPr lang="en"/>
              <a:t>1 medical student, </a:t>
            </a:r>
            <a:r>
              <a:rPr lang="en"/>
              <a:t>1 bioinformatician, 2 computer scientists, 1 distributed systems expert,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This led to a highly optimized pipeline: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82 RNA-seq datasets in 12 hours (instead of 5 days)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NCBI/SRA datasets can be leveraged to understand rare disease mechanisms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ML can (should) be used to solve genomics problems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Next steps: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Analyze VCF files from Ono and his sibling to identify SNPs and correlate differences with our transcriptional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Find candidate genetic pathways responsible for his NF2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