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6689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500"/>
              <a:t>Predicting NF2 with neural crest data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641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" sz="1500"/>
              <a:t>Ankita Das,  Don Andres, Akshay Maheshwari, Chaintanya Kulkarni, Calvin Legassick, Paul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202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6621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704050" y="382737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159300" y="17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Neural crest: Cellular origin of NF2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51526" t="0"/>
          <a:stretch/>
        </p:blipFill>
        <p:spPr>
          <a:xfrm>
            <a:off x="499225" y="949750"/>
            <a:ext cx="2229525" cy="25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51526" r="0" t="0"/>
          <a:stretch/>
        </p:blipFill>
        <p:spPr>
          <a:xfrm>
            <a:off x="3505887" y="1004625"/>
            <a:ext cx="2132224" cy="2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749" y="880212"/>
            <a:ext cx="2695550" cy="26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3537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embryo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616700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adult neural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Crest tissues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9802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neural crest tumor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solution/ hypothesis to get to the solution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Comparison of transcriptomic data across different samples : 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Embryonic </a:t>
            </a:r>
            <a:r>
              <a:rPr lang="en" sz="1500">
                <a:solidFill>
                  <a:srgbClr val="0000FF"/>
                </a:solidFill>
              </a:rPr>
              <a:t>normal neural crest, 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Neural crest tumors/cancers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Other NF2 gene mutation tumors/cancers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Find commonalities and differences in expressed genes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Predict outcome &amp; </a:t>
            </a:r>
            <a:r>
              <a:rPr lang="en">
                <a:solidFill>
                  <a:srgbClr val="0000FF"/>
                </a:solidFill>
              </a:rPr>
              <a:t> determine NF2 causing gene pathways/ networks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645825" y="3933275"/>
            <a:ext cx="2122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263700" y="1952787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338600" y="3261925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219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lang="en" sz="2500"/>
              <a:t>How it works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356875" y="2766690"/>
            <a:ext cx="2122500" cy="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Bioinformatics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338600" y="1876600"/>
            <a:ext cx="2639700" cy="1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Identify  genes whose expression differences account for separation between classes ( normal vs tumor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37675" y="2441087"/>
            <a:ext cx="29412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RNA-seq data from NCBI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479362" y="3992425"/>
            <a:ext cx="23037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 ML algorithm to define dimensions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64" name="Shape 164"/>
          <p:cNvSpPr/>
          <p:nvPr/>
        </p:nvSpPr>
        <p:spPr>
          <a:xfrm>
            <a:off x="1511737" y="278853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412550" y="32593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Gene ontology  of the top genes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To  determine NF2 related pathways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61897" y="544384"/>
            <a:ext cx="3478230" cy="1804184"/>
            <a:chOff x="152400" y="1174450"/>
            <a:chExt cx="4739379" cy="2270270"/>
          </a:xfrm>
        </p:grpSpPr>
        <p:pic>
          <p:nvPicPr>
            <p:cNvPr id="167" name="Shape 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4450"/>
              <a:ext cx="3804574" cy="2270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Shape 1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6963" y="2110864"/>
              <a:ext cx="934815" cy="130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-57190" l="0" r="0" t="57190"/>
          <a:stretch/>
        </p:blipFill>
        <p:spPr>
          <a:xfrm>
            <a:off x="931437" y="3453300"/>
            <a:ext cx="1400024" cy="35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493875" y="4053175"/>
            <a:ext cx="680700" cy="34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555325" y="2733050"/>
            <a:ext cx="4539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486537" y="264518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0425" y="1385271"/>
            <a:ext cx="2303699" cy="105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8972" y="692637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4747" y="3400899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1472" y="3250262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3822" y="812562"/>
            <a:ext cx="60684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290250" y="528250"/>
            <a:ext cx="6858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regulatory and gene expression changes that occur in NF2 disease? Can we leverage these to find new drug targets?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290250" y="528250"/>
            <a:ext cx="6858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regulatory and gene expression changes that occur in NF2 disease? Can we leverage these to find new drug targets?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Almost no NF2 patient data publically available :-(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solution: Leverage related data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Compare transcriptomic data from: 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Embryonic normal neural crest cells 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Neural crest tumors/cancers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Other NF2 gene mutation tumors/cancers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Identify relationships in gene expression between the three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Predict outcomes &amp; </a:t>
            </a:r>
            <a:r>
              <a:rPr lang="en">
                <a:solidFill>
                  <a:srgbClr val="0000FF"/>
                </a:solidFill>
              </a:rPr>
              <a:t> determine NF2 causing gene pathways/networks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202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662150" y="385762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704050" y="3827375"/>
            <a:ext cx="16791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59300" y="17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Neural crest: Cellular origin of NF2 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51526" t="0"/>
          <a:stretch/>
        </p:blipFill>
        <p:spPr>
          <a:xfrm>
            <a:off x="499225" y="949750"/>
            <a:ext cx="2229525" cy="25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51526" r="0" t="0"/>
          <a:stretch/>
        </p:blipFill>
        <p:spPr>
          <a:xfrm>
            <a:off x="3505887" y="1004625"/>
            <a:ext cx="2132224" cy="2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749" y="880212"/>
            <a:ext cx="2695550" cy="26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3537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Developing embryo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616700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Normal adult neural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Crest tissues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598025" y="3827375"/>
            <a:ext cx="1770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eural crest tumor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645825" y="4009475"/>
            <a:ext cx="2122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263700" y="1952787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338600" y="3261925"/>
            <a:ext cx="263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5219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lang="en" sz="2500"/>
              <a:t>How it works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56875" y="2766690"/>
            <a:ext cx="2122500" cy="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Bioinformatics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38600" y="1876600"/>
            <a:ext cx="2639700" cy="1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Identify genes whose expression differences most accounts for separation between classes ( normal vs tumor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7675" y="2441087"/>
            <a:ext cx="29412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RNA-seq data from NCBI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555562" y="3992425"/>
            <a:ext cx="2303700" cy="4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 ML algorithms to reduce dimensionality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00" name="Shape 100"/>
          <p:cNvSpPr/>
          <p:nvPr/>
        </p:nvSpPr>
        <p:spPr>
          <a:xfrm>
            <a:off x="1511737" y="278853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338700" y="3250250"/>
            <a:ext cx="263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Gene ontology of the top genes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To  determine NF2 related pathways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1897" y="544384"/>
            <a:ext cx="3478230" cy="1804184"/>
            <a:chOff x="152400" y="1174450"/>
            <a:chExt cx="4739379" cy="2270270"/>
          </a:xfrm>
        </p:grpSpPr>
        <p:pic>
          <p:nvPicPr>
            <p:cNvPr id="103" name="Shape 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4450"/>
              <a:ext cx="3804574" cy="2270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6963" y="2110864"/>
              <a:ext cx="934815" cy="130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-57190" l="0" r="0" t="57190"/>
          <a:stretch/>
        </p:blipFill>
        <p:spPr>
          <a:xfrm>
            <a:off x="931437" y="3453300"/>
            <a:ext cx="1400024" cy="35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493875" y="4053175"/>
            <a:ext cx="680700" cy="34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55325" y="2733050"/>
            <a:ext cx="4539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486537" y="2645187"/>
            <a:ext cx="3438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972" y="692637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747" y="3400899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1472" y="3250262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822" y="812562"/>
            <a:ext cx="6068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5537" y="1391147"/>
            <a:ext cx="2213450" cy="104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9330600" cy="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problem/ unmet need that we are solving?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7100"/>
            <a:ext cx="8520600" cy="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regulatory network and gene expression changes that occur in NF2 disease? Can we leverage these to find new drug targets?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Mutation in the NF2 gene does not always cause NF2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that ? and what else is/ are the contributing factors 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