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mutations in the tumour cuased by driver mutations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driver mutation then induce the subsequent mutations called passenger mutation. The mutations that have the same driver mutation will have higher correlation than one that have different driver mutation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calculated the correlations between all gene pairs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then cluster the genes that have correlations - hopefully will be able to identify how many driver genes in the tumour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rtal.gdc.cancer.gov/exploration?filters=%7B%22op%22%3A%22and%22%2C%22content%22%3A%5B%7B%22op%22%3A%22in%22%2C%22content%22%3A%7B%22field%22%3A%22cases.disease_type%22%2C%22value%22%3A%5B%22Kidney%20Renal%20Papillary%20Cell%20Carcinoma%22%5D%7D%7D%2C%7B%22op%22%3A%22in%22%2C%22content%22%3A%7B%22field%22%3A%22cases.primary_site%22%2C%22value%22%3A%5B%22Kidney%22%5D%7D%7D%5D%7D&amp;searchTableTab=case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VAI/geviz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Visualization (GEViz)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78475"/>
            <a:ext cx="85206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Navi Tansaraviput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Natnicha Vanitchanant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Thanapat Worasaran</a:t>
            </a:r>
            <a:endParaRPr sz="14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Maytas Monsereenusorn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5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 u="sng">
                <a:solidFill>
                  <a:schemeClr val="hlink"/>
                </a:solidFill>
                <a:hlinkClick r:id="rId3"/>
              </a:rPr>
              <a:t>GDC data portal</a:t>
            </a:r>
            <a:r>
              <a:rPr lang="en" sz="1950">
                <a:solidFill>
                  <a:schemeClr val="dk1"/>
                </a:solidFill>
              </a:rPr>
              <a:t> is very useful, but has limited visualization available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Less freedom in choosing inputs, limited in color by field and no visualization for gene expression</a:t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" sz="1950">
                <a:solidFill>
                  <a:schemeClr val="dk1"/>
                </a:solidFill>
              </a:rPr>
              <a:t>Goal: visualize gene expression data</a:t>
            </a:r>
            <a:endParaRPr sz="195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50" y="2118866"/>
            <a:ext cx="3642777" cy="90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9907" y="3155500"/>
            <a:ext cx="4656016" cy="190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525" y="1557012"/>
            <a:ext cx="3642775" cy="13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7">
            <a:alphaModFix/>
          </a:blip>
          <a:srcRect b="0" l="0" r="45995" t="0"/>
          <a:stretch/>
        </p:blipFill>
        <p:spPr>
          <a:xfrm>
            <a:off x="371051" y="3190800"/>
            <a:ext cx="2374050" cy="18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8">
            <a:alphaModFix/>
          </a:blip>
          <a:srcRect b="0" l="0" r="0" t="9173"/>
          <a:stretch/>
        </p:blipFill>
        <p:spPr>
          <a:xfrm>
            <a:off x="6266950" y="154976"/>
            <a:ext cx="2771775" cy="4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6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Extract data from tables in isb-cgc using BigQuery (study name = KIRP)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mRNA data </a:t>
            </a:r>
            <a:r>
              <a:rPr lang="en" sz="1950">
                <a:solidFill>
                  <a:schemeClr val="dk1"/>
                </a:solidFill>
              </a:rPr>
              <a:t>from tcga_201607_beta.mRNA_UNC_HiSeq_RSEM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Patients clinical data from tcga_201607_beta.Clinical_data</a:t>
            </a:r>
            <a:endParaRPr sz="195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-352425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" sz="1950">
                <a:solidFill>
                  <a:schemeClr val="dk1"/>
                </a:solidFill>
              </a:rPr>
              <a:t>Visualize gene expression data in ipython notebook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Distribution of gene expression across patients for a particular gene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Correlation of gene expression for 2 genes</a:t>
            </a:r>
            <a:endParaRPr sz="1950">
              <a:solidFill>
                <a:schemeClr val="dk1"/>
              </a:solidFill>
            </a:endParaRPr>
          </a:p>
          <a:p>
            <a:pPr indent="-352425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lphaLcPeriod"/>
            </a:pPr>
            <a:r>
              <a:rPr lang="en" sz="1950">
                <a:solidFill>
                  <a:schemeClr val="dk1"/>
                </a:solidFill>
              </a:rPr>
              <a:t>Color plots by any chosen clinical data field (i.e. gender, tumor type)</a:t>
            </a:r>
            <a:endParaRPr sz="195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288" y="103562"/>
            <a:ext cx="15383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675" y="53999"/>
            <a:ext cx="676350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948" y="153125"/>
            <a:ext cx="35354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0350" y="725825"/>
            <a:ext cx="168230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expression by patient colored by gender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0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293900" y="2492100"/>
            <a:ext cx="1850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count      257.000000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mean     13270.533349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std       9503.889011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min       1023.173800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25%       6894.579800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50%      11057.759900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75%      16155.091600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max      59641.815200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Name: MET, dtype: float64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505150"/>
            <a:ext cx="7276574" cy="336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25" y="1520763"/>
            <a:ext cx="7023676" cy="33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2 genes colored by tumor type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317850" y="1087050"/>
            <a:ext cx="3281700" cy="29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Char char="-"/>
            </a:pPr>
            <a:r>
              <a:rPr lang="en" sz="1800">
                <a:solidFill>
                  <a:srgbClr val="4D4D4D"/>
                </a:solidFill>
                <a:highlight>
                  <a:srgbClr val="FFFFFF"/>
                </a:highlight>
              </a:rPr>
              <a:t>Alterations in the MET pathway were associated with type 1, and activation of the NRF2-ARE pathway was associated with type 2</a:t>
            </a:r>
            <a:r>
              <a:rPr baseline="30000" lang="en" sz="1800">
                <a:solidFill>
                  <a:srgbClr val="4D4D4D"/>
                </a:solidFill>
                <a:highlight>
                  <a:srgbClr val="FFFFFF"/>
                </a:highlight>
              </a:rPr>
              <a:t>1</a:t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0" y="4523700"/>
            <a:ext cx="91440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900">
                <a:solidFill>
                  <a:srgbClr val="222222"/>
                </a:solidFill>
                <a:highlight>
                  <a:srgbClr val="FFFFFF"/>
                </a:highlight>
              </a:rPr>
              <a:t>1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Cancer Genome Atlas Research Network. Comprehensive molecular characterization of papillary renal-cell carcinoma. New England Journal of Medicine. 2016 Jan 14;374(2):135-45.</a:t>
            </a:r>
            <a:endParaRPr sz="900"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050200"/>
            <a:ext cx="51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Input: MET and NFE2L2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1540100"/>
            <a:ext cx="5182950" cy="298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iPython notebook can be extended and used by other researchers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separate statistics for subgroups (ex. Tumor type)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GUI to support easy choosing of gene symbol, visualization type, color by clinical data parameter,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Calculate correlation for every possible pair of genes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Between Genes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00" y="2197725"/>
            <a:ext cx="1347299" cy="116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463" y="3481925"/>
            <a:ext cx="1288985" cy="116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01" y="2179229"/>
            <a:ext cx="1347300" cy="11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925" y="3494350"/>
            <a:ext cx="1288976" cy="118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977825" y="4575575"/>
            <a:ext cx="38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https://github.com/TheLoneNut/CorrelationMatrixClustering/blob/master/CorrelationMatrixClustering.ipynb</a:t>
            </a:r>
            <a:endParaRPr sz="600"/>
          </a:p>
        </p:txBody>
      </p:sp>
      <p:sp>
        <p:nvSpPr>
          <p:cNvPr id="111" name="Shape 111"/>
          <p:cNvSpPr txBox="1"/>
          <p:nvPr/>
        </p:nvSpPr>
        <p:spPr>
          <a:xfrm>
            <a:off x="4740075" y="1952475"/>
            <a:ext cx="3293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r>
              <a:rPr lang="en"/>
              <a:t>Matrix</a:t>
            </a:r>
            <a:r>
              <a:rPr lang="en"/>
              <a:t> Clustering (example)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100" y="2320425"/>
            <a:ext cx="2557201" cy="22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3900" y="2320425"/>
            <a:ext cx="2449026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92699" y="1017725"/>
            <a:ext cx="7859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mutations in the tumour caused by (hopefully) small number of driver mutations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 mutation that came from the same driver mutations should have correlation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calculating correlations between all gene pairs and clustering them, we should be able to identify the number of driver gene in the tumour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https://github.com/SVAI/geviz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TCGA gene expression pipeline: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https://docs.gdc.cancer.gov/Data/Bioinformatics_Pipelines/Expression_mRNA_Pipeline/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