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1" r:id="rId3"/>
    <p:sldId id="257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60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102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5CA51-D9AA-485C-BCCE-CEA7F2B28F2F}"/>
              </a:ext>
            </a:extLst>
          </p:cNvPr>
          <p:cNvSpPr txBox="1"/>
          <p:nvPr userDrawn="1"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5008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27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387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26790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0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408537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295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651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30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490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8C36-9C73-40F8-962D-248A78B5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9649-039E-42B6-B316-79C7EDFD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9724-A438-42C5-8DB1-3B432CD8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E0EF-0AA6-4A1B-A6DE-199E7B5B1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51ED-EEEC-43A2-A3F6-A200165C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0" r:id="rId3"/>
    <p:sldLayoutId id="2147483661" r:id="rId4"/>
    <p:sldLayoutId id="2147483654" r:id="rId5"/>
    <p:sldLayoutId id="214748365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0" r:id="rId13"/>
    <p:sldLayoutId id="2147483659" r:id="rId14"/>
    <p:sldLayoutId id="2147483658" r:id="rId15"/>
    <p:sldLayoutId id="2147483657" r:id="rId16"/>
    <p:sldLayoutId id="2147483656" r:id="rId17"/>
    <p:sldLayoutId id="2147483652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5B8F-A52F-4851-A33F-603D9C825B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2269FB-11BB-4A6E-B3AA-036BBE57F646}"/>
              </a:ext>
            </a:extLst>
          </p:cNvPr>
          <p:cNvSpPr txBox="1"/>
          <p:nvPr/>
        </p:nvSpPr>
        <p:spPr>
          <a:xfrm>
            <a:off x="2887436" y="2959506"/>
            <a:ext cx="641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FF0000"/>
                </a:solidFill>
              </a:rPr>
              <a:t>Игра на </a:t>
            </a:r>
            <a:r>
              <a:rPr lang="en-US" sz="5400" b="1" dirty="0" err="1">
                <a:solidFill>
                  <a:srgbClr val="FF0000"/>
                </a:solidFill>
              </a:rPr>
              <a:t>pygame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868101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6">
            <a:extLst>
              <a:ext uri="{FF2B5EF4-FFF2-40B4-BE49-F238E27FC236}">
                <a16:creationId xmlns:a16="http://schemas.microsoft.com/office/drawing/2014/main" id="{6737C1FF-EFA9-42A0-BCB3-05F73436A257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902050F-3970-4B21-B3FF-4DED08835791}"/>
              </a:ext>
            </a:extLst>
          </p:cNvPr>
          <p:cNvSpPr>
            <a:spLocks/>
          </p:cNvSpPr>
          <p:nvPr/>
        </p:nvSpPr>
        <p:spPr bwMode="auto">
          <a:xfrm>
            <a:off x="5339994" y="-62523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2547-363E-4269-931C-927D6E64C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/>
              <a:t>Основа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9323E8-443F-42F0-9651-C0F677BA1199}"/>
              </a:ext>
            </a:extLst>
          </p:cNvPr>
          <p:cNvSpPr/>
          <p:nvPr/>
        </p:nvSpPr>
        <p:spPr>
          <a:xfrm>
            <a:off x="2080114" y="1964214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880E7-9414-46C6-90E6-8DF5FDA993C0}"/>
              </a:ext>
            </a:extLst>
          </p:cNvPr>
          <p:cNvSpPr txBox="1"/>
          <p:nvPr/>
        </p:nvSpPr>
        <p:spPr>
          <a:xfrm>
            <a:off x="2267327" y="2461844"/>
            <a:ext cx="3445417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Создание игры бродилки-</a:t>
            </a:r>
            <a:r>
              <a:rPr lang="ru-RU" sz="1200" dirty="0" err="1"/>
              <a:t>платформер</a:t>
            </a:r>
            <a:r>
              <a:rPr lang="ru-RU" sz="1200" dirty="0"/>
              <a:t>.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E1680-C70A-4B19-B496-AD0354CD250D}"/>
              </a:ext>
            </a:extLst>
          </p:cNvPr>
          <p:cNvSpPr txBox="1"/>
          <p:nvPr/>
        </p:nvSpPr>
        <p:spPr>
          <a:xfrm>
            <a:off x="2253142" y="2062466"/>
            <a:ext cx="24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+mj-lt"/>
              </a:rPr>
              <a:t>Тема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AE831-F264-4A91-BF2A-AD06F6164C04}"/>
              </a:ext>
            </a:extLst>
          </p:cNvPr>
          <p:cNvSpPr txBox="1"/>
          <p:nvPr/>
        </p:nvSpPr>
        <p:spPr>
          <a:xfrm>
            <a:off x="1242728" y="2049940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82ED7C-D0CE-46EB-8BEE-C255F60ACF75}"/>
              </a:ext>
            </a:extLst>
          </p:cNvPr>
          <p:cNvSpPr/>
          <p:nvPr/>
        </p:nvSpPr>
        <p:spPr>
          <a:xfrm>
            <a:off x="2080114" y="3350794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7CAB1-B9BF-4151-945E-1B3F26017050}"/>
              </a:ext>
            </a:extLst>
          </p:cNvPr>
          <p:cNvSpPr txBox="1"/>
          <p:nvPr/>
        </p:nvSpPr>
        <p:spPr>
          <a:xfrm>
            <a:off x="2267327" y="3848425"/>
            <a:ext cx="344541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Мы устали играть в бродилки созданные не нами.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DFA09-2A6C-4265-BA1F-CB63D14BA79E}"/>
              </a:ext>
            </a:extLst>
          </p:cNvPr>
          <p:cNvSpPr txBox="1"/>
          <p:nvPr/>
        </p:nvSpPr>
        <p:spPr>
          <a:xfrm>
            <a:off x="2253143" y="3449047"/>
            <a:ext cx="384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+mj-lt"/>
              </a:rPr>
              <a:t>Проблема 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69B42-A5B2-4FB1-9592-22401A96F228}"/>
              </a:ext>
            </a:extLst>
          </p:cNvPr>
          <p:cNvSpPr txBox="1"/>
          <p:nvPr/>
        </p:nvSpPr>
        <p:spPr>
          <a:xfrm>
            <a:off x="1242728" y="3436521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5A3077-0D32-4102-A920-4E8C8C9E9059}"/>
              </a:ext>
            </a:extLst>
          </p:cNvPr>
          <p:cNvSpPr/>
          <p:nvPr/>
        </p:nvSpPr>
        <p:spPr>
          <a:xfrm>
            <a:off x="2080114" y="473310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C96BF-5549-4B4C-B93C-A9E0C861A237}"/>
              </a:ext>
            </a:extLst>
          </p:cNvPr>
          <p:cNvSpPr txBox="1"/>
          <p:nvPr/>
        </p:nvSpPr>
        <p:spPr>
          <a:xfrm>
            <a:off x="2267327" y="5230733"/>
            <a:ext cx="3445417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Создать игру для игры в </a:t>
            </a:r>
            <a:r>
              <a:rPr lang="ru-RU" sz="1200" dirty="0" err="1"/>
              <a:t>платформер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F1427-1F9B-41D2-BC9F-7338BB7DD2DA}"/>
              </a:ext>
            </a:extLst>
          </p:cNvPr>
          <p:cNvSpPr txBox="1"/>
          <p:nvPr/>
        </p:nvSpPr>
        <p:spPr>
          <a:xfrm>
            <a:off x="2265749" y="4831355"/>
            <a:ext cx="202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+mj-lt"/>
              </a:rPr>
              <a:t>Цель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31851-6568-4D57-9128-237C2052A781}"/>
              </a:ext>
            </a:extLst>
          </p:cNvPr>
          <p:cNvSpPr txBox="1"/>
          <p:nvPr/>
        </p:nvSpPr>
        <p:spPr>
          <a:xfrm>
            <a:off x="1242728" y="4818829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5DCA05F7-1454-41BF-BBA6-55C562C39C4B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FDCCC-F5FD-4E65-AA1B-C617B6AB9CD7}"/>
              </a:ext>
            </a:extLst>
          </p:cNvPr>
          <p:cNvSpPr txBox="1"/>
          <p:nvPr/>
        </p:nvSpPr>
        <p:spPr>
          <a:xfrm>
            <a:off x="1209291" y="4348500"/>
            <a:ext cx="3744686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a typeface="Open Sans" panose="020B0606030504020204" pitchFamily="34" charset="0"/>
                <a:cs typeface="Open Sans" panose="020B0606030504020204" pitchFamily="34" charset="0"/>
              </a:rPr>
              <a:t>Это было тяжело, но мы справились</a:t>
            </a:r>
            <a:r>
              <a:rPr lang="ru-RU" sz="12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FFD93-3055-496E-A44C-A41503B0073F}"/>
              </a:ext>
            </a:extLst>
          </p:cNvPr>
          <p:cNvSpPr txBox="1"/>
          <p:nvPr/>
        </p:nvSpPr>
        <p:spPr>
          <a:xfrm>
            <a:off x="6096000" y="1447132"/>
            <a:ext cx="5317671" cy="126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a typeface="Open Sans" panose="020B0606030504020204" pitchFamily="34" charset="0"/>
                <a:cs typeface="Open Sans" panose="020B0606030504020204" pitchFamily="34" charset="0"/>
              </a:rPr>
              <a:t>Часть кода, а теперь запустим и посмотрим.</a:t>
            </a:r>
          </a:p>
          <a:p>
            <a:pPr>
              <a:lnSpc>
                <a:spcPct val="150000"/>
              </a:lnSpc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6096000" y="5667905"/>
            <a:ext cx="1453243" cy="48985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B4B0A-D20D-401C-900A-DD5EEE8F3017}"/>
              </a:ext>
            </a:extLst>
          </p:cNvPr>
          <p:cNvSpPr txBox="1"/>
          <p:nvPr/>
        </p:nvSpPr>
        <p:spPr>
          <a:xfrm>
            <a:off x="6245678" y="5710257"/>
            <a:ext cx="115388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</a:rPr>
              <a:t>Start Now</a:t>
            </a:r>
            <a:endParaRPr lang="en-US" sz="1200" b="1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569D158-45E8-4309-8E19-CA601F28D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/>
              <a:t>Создание проекта</a:t>
            </a:r>
            <a:endParaRPr lang="en-US" b="1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E714CEF-7096-4304-8FA6-20C9B7D7A4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r="2952"/>
          <a:stretch>
            <a:fillRect/>
          </a:stretch>
        </p:blipFill>
        <p:spPr>
          <a:xfrm>
            <a:off x="6096000" y="3429000"/>
            <a:ext cx="5138057" cy="1981868"/>
          </a:xfrm>
        </p:spPr>
      </p:pic>
    </p:spTree>
    <p:extLst>
      <p:ext uri="{BB962C8B-B14F-4D97-AF65-F5344CB8AC3E}">
        <p14:creationId xmlns:p14="http://schemas.microsoft.com/office/powerpoint/2010/main" val="183942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EB48744-DF9B-4ACB-BE95-84DAD417D2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300FC9-FC5C-4370-8B99-43C482DCEAE0}"/>
              </a:ext>
            </a:extLst>
          </p:cNvPr>
          <p:cNvGrpSpPr/>
          <p:nvPr/>
        </p:nvGrpSpPr>
        <p:grpSpPr>
          <a:xfrm>
            <a:off x="130396" y="0"/>
            <a:ext cx="4769264" cy="2324850"/>
            <a:chOff x="130396" y="-1587"/>
            <a:chExt cx="4769264" cy="2324850"/>
          </a:xfrm>
          <a:gradFill>
            <a:gsLst>
              <a:gs pos="0">
                <a:schemeClr val="accent1">
                  <a:alpha val="70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C06722B-73AA-4F02-96DC-501C8C8C4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96" y="-1587"/>
              <a:ext cx="4769264" cy="2324850"/>
            </a:xfrm>
            <a:custGeom>
              <a:avLst/>
              <a:gdLst>
                <a:gd name="T0" fmla="*/ 297 w 1043"/>
                <a:gd name="T1" fmla="*/ 114 h 507"/>
                <a:gd name="T2" fmla="*/ 763 w 1043"/>
                <a:gd name="T3" fmla="*/ 384 h 507"/>
                <a:gd name="T4" fmla="*/ 1043 w 1043"/>
                <a:gd name="T5" fmla="*/ 0 h 507"/>
                <a:gd name="T6" fmla="*/ 0 w 1043"/>
                <a:gd name="T7" fmla="*/ 0 h 507"/>
                <a:gd name="T8" fmla="*/ 297 w 1043"/>
                <a:gd name="T9" fmla="*/ 11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07">
                  <a:moveTo>
                    <a:pt x="297" y="114"/>
                  </a:moveTo>
                  <a:cubicBezTo>
                    <a:pt x="519" y="72"/>
                    <a:pt x="416" y="507"/>
                    <a:pt x="763" y="384"/>
                  </a:cubicBezTo>
                  <a:cubicBezTo>
                    <a:pt x="971" y="311"/>
                    <a:pt x="1030" y="132"/>
                    <a:pt x="10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85"/>
                    <a:pt x="187" y="134"/>
                    <a:pt x="29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6C2425-60C5-4650-A879-8D0C8FCD9ECE}"/>
                </a:ext>
              </a:extLst>
            </p:cNvPr>
            <p:cNvSpPr/>
            <p:nvPr/>
          </p:nvSpPr>
          <p:spPr>
            <a:xfrm>
              <a:off x="3732505" y="1160838"/>
              <a:ext cx="796071" cy="796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D02E66-1512-483E-BE21-6997DD0A8E7A}"/>
              </a:ext>
            </a:extLst>
          </p:cNvPr>
          <p:cNvSpPr txBox="1"/>
          <p:nvPr/>
        </p:nvSpPr>
        <p:spPr>
          <a:xfrm>
            <a:off x="2887436" y="3576439"/>
            <a:ext cx="641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Хотите купить</a:t>
            </a:r>
            <a:r>
              <a:rPr lang="en-US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</a:t>
            </a:r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игру</a:t>
            </a:r>
            <a:r>
              <a:rPr lang="en-US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?</a:t>
            </a: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4650F1DD-5E0B-454B-ABDA-7D9239167EF6}"/>
              </a:ext>
            </a:extLst>
          </p:cNvPr>
          <p:cNvSpPr>
            <a:spLocks/>
          </p:cNvSpPr>
          <p:nvPr/>
        </p:nvSpPr>
        <p:spPr bwMode="auto">
          <a:xfrm flipH="1">
            <a:off x="3342266" y="3891843"/>
            <a:ext cx="8896776" cy="3249736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5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445E6-0F29-425C-A4C1-9CE5518775D2}"/>
              </a:ext>
            </a:extLst>
          </p:cNvPr>
          <p:cNvSpPr txBox="1"/>
          <p:nvPr/>
        </p:nvSpPr>
        <p:spPr>
          <a:xfrm>
            <a:off x="3769895" y="2454442"/>
            <a:ext cx="4652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accent1"/>
                </a:solidFill>
              </a:rPr>
              <a:t>Спасибо</a:t>
            </a:r>
            <a:endParaRPr 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CORAK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55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Open Sans</vt:lpstr>
      <vt:lpstr>Ubuntu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Svyut</cp:lastModifiedBy>
  <cp:revision>94</cp:revision>
  <dcterms:created xsi:type="dcterms:W3CDTF">2018-11-06T13:28:40Z</dcterms:created>
  <dcterms:modified xsi:type="dcterms:W3CDTF">2024-01-23T12:11:30Z</dcterms:modified>
</cp:coreProperties>
</file>