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6"/>
  </p:sldMasterIdLst>
  <p:notesMasterIdLst>
    <p:notesMasterId r:id="rId8"/>
  </p:notesMasterIdLst>
  <p:sldIdLst>
    <p:sldId id="367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D7D707"/>
    <a:srgbClr val="FFC301"/>
    <a:srgbClr val="18837E"/>
    <a:srgbClr val="13A6FF"/>
    <a:srgbClr val="DDEFE8"/>
    <a:srgbClr val="78B832"/>
    <a:srgbClr val="BFE8FF"/>
    <a:srgbClr val="92D0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customXml" Target="../customXml/item5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wari Anubhav (SDS/BSV-ES5)" userId="1ccf8f64-0e63-4e6d-a84f-6dc01eb2f86e" providerId="ADAL" clId="{1147BD0D-42C8-40F9-BF4B-11DA248ED908}"/>
    <pc:docChg chg="undo custSel addSld delSld modSld delMainMaster addSection delSection modSection">
      <pc:chgData name="Tiwari Anubhav (SDS/BSV-ES5)" userId="1ccf8f64-0e63-4e6d-a84f-6dc01eb2f86e" providerId="ADAL" clId="{1147BD0D-42C8-40F9-BF4B-11DA248ED908}" dt="2024-11-21T07:04:21.289" v="94" actId="1076"/>
      <pc:docMkLst>
        <pc:docMk/>
      </pc:docMkLst>
      <pc:sldChg chg="del">
        <pc:chgData name="Tiwari Anubhav (SDS/BSV-ES5)" userId="1ccf8f64-0e63-4e6d-a84f-6dc01eb2f86e" providerId="ADAL" clId="{1147BD0D-42C8-40F9-BF4B-11DA248ED908}" dt="2024-11-21T06:45:02.974" v="0" actId="47"/>
        <pc:sldMkLst>
          <pc:docMk/>
          <pc:sldMk cId="28530264" sldId="256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634912787" sldId="27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139036534" sldId="306"/>
        </pc:sldMkLst>
      </pc:sldChg>
      <pc:sldChg chg="del">
        <pc:chgData name="Tiwari Anubhav (SDS/BSV-ES5)" userId="1ccf8f64-0e63-4e6d-a84f-6dc01eb2f86e" providerId="ADAL" clId="{1147BD0D-42C8-40F9-BF4B-11DA248ED908}" dt="2024-11-21T06:45:02.974" v="0" actId="47"/>
        <pc:sldMkLst>
          <pc:docMk/>
          <pc:sldMk cId="1151570662" sldId="307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347440650" sldId="308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41698245" sldId="310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386586351" sldId="31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235940599" sldId="31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053976855" sldId="31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941383194" sldId="318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817369375" sldId="319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567092307" sldId="32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192478387" sldId="322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155124747" sldId="32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762592339" sldId="32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588157444" sldId="325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995832475" sldId="326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354774843" sldId="327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381088069" sldId="330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704949863" sldId="33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309272845" sldId="332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556095022" sldId="33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715675605" sldId="33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050942414" sldId="335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495288483" sldId="336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618132598" sldId="337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982135837" sldId="338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344862618" sldId="339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439685842" sldId="340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758277988" sldId="34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087157275" sldId="342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91697540" sldId="34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4270050002" sldId="34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102502321" sldId="345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252549637" sldId="346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937233461" sldId="347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401947605" sldId="348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531254791" sldId="349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887398203" sldId="350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829194346" sldId="35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132089183" sldId="352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444941119" sldId="35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018788249" sldId="35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113626390" sldId="355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370953543" sldId="357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367451976" sldId="358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236666743" sldId="359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141841616" sldId="360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554357966" sldId="361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648315480" sldId="362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835971318" sldId="363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2804544442" sldId="364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4089905890" sldId="365"/>
        </pc:sldMkLst>
      </pc:sldChg>
      <pc:sldChg chg="del">
        <pc:chgData name="Tiwari Anubhav (SDS/BSV-ES5)" userId="1ccf8f64-0e63-4e6d-a84f-6dc01eb2f86e" providerId="ADAL" clId="{1147BD0D-42C8-40F9-BF4B-11DA248ED908}" dt="2024-11-21T06:45:10.216" v="1" actId="47"/>
        <pc:sldMkLst>
          <pc:docMk/>
          <pc:sldMk cId="1925916882" sldId="366"/>
        </pc:sldMkLst>
      </pc:sldChg>
      <pc:sldChg chg="addSp delSp modSp add del mod">
        <pc:chgData name="Tiwari Anubhav (SDS/BSV-ES5)" userId="1ccf8f64-0e63-4e6d-a84f-6dc01eb2f86e" providerId="ADAL" clId="{1147BD0D-42C8-40F9-BF4B-11DA248ED908}" dt="2024-11-21T07:04:21.289" v="94" actId="1076"/>
        <pc:sldMkLst>
          <pc:docMk/>
          <pc:sldMk cId="2476612113" sldId="367"/>
        </pc:sldMkLst>
        <pc:spChg chg="add mod">
          <ac:chgData name="Tiwari Anubhav (SDS/BSV-ES5)" userId="1ccf8f64-0e63-4e6d-a84f-6dc01eb2f86e" providerId="ADAL" clId="{1147BD0D-42C8-40F9-BF4B-11DA248ED908}" dt="2024-11-21T07:04:21.289" v="94" actId="1076"/>
          <ac:spMkLst>
            <pc:docMk/>
            <pc:sldMk cId="2476612113" sldId="367"/>
            <ac:spMk id="3" creationId="{C91C8925-1A8F-36F0-CBAA-89A6514E29BE}"/>
          </ac:spMkLst>
        </pc:spChg>
        <pc:spChg chg="add del">
          <ac:chgData name="Tiwari Anubhav (SDS/BSV-ES5)" userId="1ccf8f64-0e63-4e6d-a84f-6dc01eb2f86e" providerId="ADAL" clId="{1147BD0D-42C8-40F9-BF4B-11DA248ED908}" dt="2024-11-21T06:57:21.029" v="66" actId="478"/>
          <ac:spMkLst>
            <pc:docMk/>
            <pc:sldMk cId="2476612113" sldId="367"/>
            <ac:spMk id="4" creationId="{3A473471-EAEC-FB0C-71C4-1A3235A5859C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" creationId="{1F911349-4407-9410-71F0-D478B1829038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6" creationId="{8FDC4529-ADDA-2763-4766-99EC43FF2199}"/>
          </ac:spMkLst>
        </pc:spChg>
        <pc:spChg chg="add del mod">
          <ac:chgData name="Tiwari Anubhav (SDS/BSV-ES5)" userId="1ccf8f64-0e63-4e6d-a84f-6dc01eb2f86e" providerId="ADAL" clId="{1147BD0D-42C8-40F9-BF4B-11DA248ED908}" dt="2024-11-21T06:57:19.490" v="65" actId="478"/>
          <ac:spMkLst>
            <pc:docMk/>
            <pc:sldMk cId="2476612113" sldId="367"/>
            <ac:spMk id="7" creationId="{F524E87B-6096-F186-7552-02D9A1EC75AD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5" creationId="{E8E92229-5EB2-397D-F067-75529B2681F1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6" creationId="{D49C5B69-F993-586F-931B-DA6090ED218A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7" creationId="{01507A60-5A2F-9F45-C7D0-D8B9391F5DC3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8" creationId="{C2DE7ADC-242B-C34B-B4B3-91451E7DCD49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59" creationId="{7E724A22-1E81-44FD-5228-E2F4890E2B28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31" creationId="{4AF84512-7F8D-7BA2-C5F5-FBEC87D33F0F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32" creationId="{F64C3134-FCBF-9C3C-D41C-5C83EB531161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33" creationId="{E5B4CFDA-3F15-219F-CD7D-8040F372457C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34" creationId="{D9247488-BC3B-77C4-A4CB-D8D9F1902B5C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39" creationId="{E2938EBF-DC9C-0753-675E-0293E07C31C7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40" creationId="{12A85EEF-AACE-F974-F258-05FABA30B658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41" creationId="{B1DB4D15-EB1D-1084-D83C-4B072540FDB8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42" creationId="{7C7DBEFB-978D-0F9C-F28B-A8E40031C8B1}"/>
          </ac:spMkLst>
        </pc:spChg>
        <pc:spChg chg="mod">
          <ac:chgData name="Tiwari Anubhav (SDS/BSV-ES5)" userId="1ccf8f64-0e63-4e6d-a84f-6dc01eb2f86e" providerId="ADAL" clId="{1147BD0D-42C8-40F9-BF4B-11DA248ED908}" dt="2024-11-21T07:03:35.924" v="85" actId="1035"/>
          <ac:spMkLst>
            <pc:docMk/>
            <pc:sldMk cId="2476612113" sldId="367"/>
            <ac:spMk id="1043" creationId="{92F73A40-246E-ABE5-B89D-9A58D70DC21C}"/>
          </ac:spMkLst>
        </pc:sp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2" creationId="{89D23BA2-70FC-3600-DAD3-D6F804D897C7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45" creationId="{1959C925-3240-CA02-20E8-C39AFA18D1B2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54" creationId="{A2F85AF6-BE1F-03AE-1615-8BE25A2D92EC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26" creationId="{06D65AF6-FEEA-605F-4F2B-60C658AC04DF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30" creationId="{982312EB-1CD9-8106-A022-2AF10CFCC22F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35" creationId="{0953FAC2-EA87-D208-DE2B-D47CAB133A5F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36" creationId="{E3B137B7-6BB2-832F-42D8-7DD3B297DDF7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37" creationId="{515CA2D7-4AD9-31E0-71CE-A37F0575E285}"/>
          </ac:picMkLst>
        </pc:picChg>
        <pc:picChg chg="mod">
          <ac:chgData name="Tiwari Anubhav (SDS/BSV-ES5)" userId="1ccf8f64-0e63-4e6d-a84f-6dc01eb2f86e" providerId="ADAL" clId="{1147BD0D-42C8-40F9-BF4B-11DA248ED908}" dt="2024-11-21T07:03:35.924" v="85" actId="1035"/>
          <ac:picMkLst>
            <pc:docMk/>
            <pc:sldMk cId="2476612113" sldId="367"/>
            <ac:picMk id="1038" creationId="{C0C49AF6-CE8C-0C87-4254-2A7131FBCA25}"/>
          </ac:picMkLst>
        </pc:picChg>
      </pc:sldChg>
      <pc:sldMasterChg chg="del delSldLayout">
        <pc:chgData name="Tiwari Anubhav (SDS/BSV-ES5)" userId="1ccf8f64-0e63-4e6d-a84f-6dc01eb2f86e" providerId="ADAL" clId="{1147BD0D-42C8-40F9-BF4B-11DA248ED908}" dt="2024-11-21T06:45:10.216" v="1" actId="47"/>
        <pc:sldMasterMkLst>
          <pc:docMk/>
          <pc:sldMasterMk cId="851553184" sldId="2147483708"/>
        </pc:sldMasterMkLst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621930316" sldId="2147483710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3828809399" sldId="2147483713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2822274495" sldId="2147483723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2005200844" sldId="2147483724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763114601" sldId="2147483726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3956372322" sldId="2147483727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51935903" sldId="2147483728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482577220" sldId="2147483729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074551859" sldId="2147483734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2787601235" sldId="2147483744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3371421479" sldId="2147483745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897738281" sldId="2147483746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2149848536" sldId="2147483748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833081435" sldId="2147483749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765800943" sldId="2147483750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764896579" sldId="2147483751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832061445" sldId="2147483752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976700591" sldId="2147483753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851553184" sldId="2147483708"/>
            <pc:sldLayoutMk cId="1913696701" sldId="2147483754"/>
          </pc:sldLayoutMkLst>
        </pc:sldLayoutChg>
      </pc:sldMasterChg>
      <pc:sldMasterChg chg="del delSldLayout">
        <pc:chgData name="Tiwari Anubhav (SDS/BSV-ES5)" userId="1ccf8f64-0e63-4e6d-a84f-6dc01eb2f86e" providerId="ADAL" clId="{1147BD0D-42C8-40F9-BF4B-11DA248ED908}" dt="2024-11-21T06:45:10.216" v="1" actId="47"/>
        <pc:sldMasterMkLst>
          <pc:docMk/>
          <pc:sldMasterMk cId="3913813610" sldId="2147483755"/>
        </pc:sldMasterMkLst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3913813610" sldId="2147483755"/>
            <pc:sldLayoutMk cId="3123423234" sldId="2147483756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3913813610" sldId="2147483755"/>
            <pc:sldLayoutMk cId="3439318018" sldId="2147483757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3913813610" sldId="2147483755"/>
            <pc:sldLayoutMk cId="1520082283" sldId="2147483758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3913813610" sldId="2147483755"/>
            <pc:sldLayoutMk cId="3946753920" sldId="2147483759"/>
          </pc:sldLayoutMkLst>
        </pc:sldLayoutChg>
        <pc:sldLayoutChg chg="del">
          <pc:chgData name="Tiwari Anubhav (SDS/BSV-ES5)" userId="1ccf8f64-0e63-4e6d-a84f-6dc01eb2f86e" providerId="ADAL" clId="{1147BD0D-42C8-40F9-BF4B-11DA248ED908}" dt="2024-11-21T06:45:10.216" v="1" actId="47"/>
          <pc:sldLayoutMkLst>
            <pc:docMk/>
            <pc:sldMasterMk cId="3913813610" sldId="2147483755"/>
            <pc:sldLayoutMk cId="2408812511" sldId="2147483760"/>
          </pc:sldLayoutMkLst>
        </pc:sldLayoutChg>
      </pc:sldMasterChg>
    </pc:docChg>
  </pc:docChgLst>
  <pc:docChgLst>
    <pc:chgData name="Tiwari Anubhav (SDS/BSV-ES5)" userId="S::tia4kor@bosch.com::1ccf8f64-0e63-4e6d-a84f-6dc01eb2f86e" providerId="AD" clId="Web-{AB683CB6-0DC2-ABC6-2689-67C4F7070AA1}"/>
    <pc:docChg chg="modSld">
      <pc:chgData name="Tiwari Anubhav (SDS/BSV-ES5)" userId="S::tia4kor@bosch.com::1ccf8f64-0e63-4e6d-a84f-6dc01eb2f86e" providerId="AD" clId="Web-{AB683CB6-0DC2-ABC6-2689-67C4F7070AA1}" dt="2024-11-21T18:05:28.864" v="10" actId="20577"/>
      <pc:docMkLst>
        <pc:docMk/>
      </pc:docMkLst>
      <pc:sldChg chg="modSp">
        <pc:chgData name="Tiwari Anubhav (SDS/BSV-ES5)" userId="S::tia4kor@bosch.com::1ccf8f64-0e63-4e6d-a84f-6dc01eb2f86e" providerId="AD" clId="Web-{AB683CB6-0DC2-ABC6-2689-67C4F7070AA1}" dt="2024-11-21T18:05:28.864" v="10" actId="20577"/>
        <pc:sldMkLst>
          <pc:docMk/>
          <pc:sldMk cId="2476612113" sldId="367"/>
        </pc:sldMkLst>
        <pc:spChg chg="mod">
          <ac:chgData name="Tiwari Anubhav (SDS/BSV-ES5)" userId="S::tia4kor@bosch.com::1ccf8f64-0e63-4e6d-a84f-6dc01eb2f86e" providerId="AD" clId="Web-{AB683CB6-0DC2-ABC6-2689-67C4F7070AA1}" dt="2024-11-21T18:05:28.864" v="10" actId="20577"/>
          <ac:spMkLst>
            <pc:docMk/>
            <pc:sldMk cId="2476612113" sldId="367"/>
            <ac:spMk id="3" creationId="{C91C8925-1A8F-36F0-CBAA-89A6514E29BE}"/>
          </ac:spMkLst>
        </pc:spChg>
      </pc:sldChg>
    </pc:docChg>
  </pc:docChgLst>
  <pc:docChgLst>
    <pc:chgData name="Swetha Venkatesappa (SX/EDS3-MM)" userId="0607ef9c-d33a-448d-9750-ce724a180eb8" providerId="ADAL" clId="{AD1809E3-2018-40AC-B46B-434D8AD06052}"/>
    <pc:docChg chg="modSld">
      <pc:chgData name="Swetha Venkatesappa (SX/EDS3-MM)" userId="0607ef9c-d33a-448d-9750-ce724a180eb8" providerId="ADAL" clId="{AD1809E3-2018-40AC-B46B-434D8AD06052}" dt="2024-11-27T04:25:13.554" v="2" actId="20577"/>
      <pc:docMkLst>
        <pc:docMk/>
      </pc:docMkLst>
      <pc:sldChg chg="modSp mod">
        <pc:chgData name="Swetha Venkatesappa (SX/EDS3-MM)" userId="0607ef9c-d33a-448d-9750-ce724a180eb8" providerId="ADAL" clId="{AD1809E3-2018-40AC-B46B-434D8AD06052}" dt="2024-11-27T04:25:13.554" v="2" actId="20577"/>
        <pc:sldMkLst>
          <pc:docMk/>
          <pc:sldMk cId="2476612113" sldId="367"/>
        </pc:sldMkLst>
        <pc:spChg chg="mod">
          <ac:chgData name="Swetha Venkatesappa (SX/EDS3-MM)" userId="0607ef9c-d33a-448d-9750-ce724a180eb8" providerId="ADAL" clId="{AD1809E3-2018-40AC-B46B-434D8AD06052}" dt="2024-11-27T04:25:13.554" v="2" actId="20577"/>
          <ac:spMkLst>
            <pc:docMk/>
            <pc:sldMk cId="2476612113" sldId="367"/>
            <ac:spMk id="59" creationId="{7E724A22-1E81-44FD-5228-E2F4890E2B28}"/>
          </ac:spMkLst>
        </pc:spChg>
      </pc:sldChg>
    </pc:docChg>
  </pc:docChgLst>
  <pc:docChgLst>
    <pc:chgData name="Swetha Venkatesappa (SX/EDI2-MM)" userId="0607ef9c-d33a-448d-9750-ce724a180eb8" providerId="ADAL" clId="{AD1809E3-2018-40AC-B46B-434D8AD06052}"/>
    <pc:docChg chg="modSld">
      <pc:chgData name="Swetha Venkatesappa (SX/EDI2-MM)" userId="0607ef9c-d33a-448d-9750-ce724a180eb8" providerId="ADAL" clId="{AD1809E3-2018-40AC-B46B-434D8AD06052}" dt="2025-02-28T04:47:01.894" v="0" actId="1076"/>
      <pc:docMkLst>
        <pc:docMk/>
      </pc:docMkLst>
      <pc:sldChg chg="modSp mod">
        <pc:chgData name="Swetha Venkatesappa (SX/EDI2-MM)" userId="0607ef9c-d33a-448d-9750-ce724a180eb8" providerId="ADAL" clId="{AD1809E3-2018-40AC-B46B-434D8AD06052}" dt="2025-02-28T04:47:01.894" v="0" actId="1076"/>
        <pc:sldMkLst>
          <pc:docMk/>
          <pc:sldMk cId="2476612113" sldId="367"/>
        </pc:sldMkLst>
        <pc:spChg chg="mod">
          <ac:chgData name="Swetha Venkatesappa (SX/EDI2-MM)" userId="0607ef9c-d33a-448d-9750-ce724a180eb8" providerId="ADAL" clId="{AD1809E3-2018-40AC-B46B-434D8AD06052}" dt="2025-02-28T04:47:01.894" v="0" actId="1076"/>
          <ac:spMkLst>
            <pc:docMk/>
            <pc:sldMk cId="2476612113" sldId="367"/>
            <ac:spMk id="5" creationId="{1F911349-4407-9410-71F0-D478B1829038}"/>
          </ac:spMkLst>
        </pc:spChg>
      </pc:sldChg>
    </pc:docChg>
  </pc:docChgLst>
  <pc:docChgLst>
    <pc:chgData name="Tiwari Anubhav (SDS/BSV-ES5)" userId="1ccf8f64-0e63-4e6d-a84f-6dc01eb2f86e" providerId="ADAL" clId="{74D9E11A-070D-4743-8E3A-811F260B7D9E}"/>
    <pc:docChg chg="undo custSel modSld">
      <pc:chgData name="Tiwari Anubhav (SDS/BSV-ES5)" userId="1ccf8f64-0e63-4e6d-a84f-6dc01eb2f86e" providerId="ADAL" clId="{74D9E11A-070D-4743-8E3A-811F260B7D9E}" dt="2024-11-26T19:33:46.140" v="55" actId="465"/>
      <pc:docMkLst>
        <pc:docMk/>
      </pc:docMkLst>
      <pc:sldChg chg="addSp modSp mod">
        <pc:chgData name="Tiwari Anubhav (SDS/BSV-ES5)" userId="1ccf8f64-0e63-4e6d-a84f-6dc01eb2f86e" providerId="ADAL" clId="{74D9E11A-070D-4743-8E3A-811F260B7D9E}" dt="2024-11-26T19:33:46.140" v="55" actId="465"/>
        <pc:sldMkLst>
          <pc:docMk/>
          <pc:sldMk cId="2476612113" sldId="367"/>
        </pc:sldMkLst>
        <pc:spChg chg="mod">
          <ac:chgData name="Tiwari Anubhav (SDS/BSV-ES5)" userId="1ccf8f64-0e63-4e6d-a84f-6dc01eb2f86e" providerId="ADAL" clId="{74D9E11A-070D-4743-8E3A-811F260B7D9E}" dt="2024-11-26T19:33:37.898" v="54" actId="164"/>
          <ac:spMkLst>
            <pc:docMk/>
            <pc:sldMk cId="2476612113" sldId="367"/>
            <ac:spMk id="56" creationId="{D49C5B69-F993-586F-931B-DA6090ED218A}"/>
          </ac:spMkLst>
        </pc:spChg>
        <pc:spChg chg="mod">
          <ac:chgData name="Tiwari Anubhav (SDS/BSV-ES5)" userId="1ccf8f64-0e63-4e6d-a84f-6dc01eb2f86e" providerId="ADAL" clId="{74D9E11A-070D-4743-8E3A-811F260B7D9E}" dt="2024-11-26T19:33:37.898" v="54" actId="164"/>
          <ac:spMkLst>
            <pc:docMk/>
            <pc:sldMk cId="2476612113" sldId="367"/>
            <ac:spMk id="57" creationId="{01507A60-5A2F-9F45-C7D0-D8B9391F5DC3}"/>
          </ac:spMkLst>
        </pc:spChg>
        <pc:spChg chg="mod">
          <ac:chgData name="Tiwari Anubhav (SDS/BSV-ES5)" userId="1ccf8f64-0e63-4e6d-a84f-6dc01eb2f86e" providerId="ADAL" clId="{74D9E11A-070D-4743-8E3A-811F260B7D9E}" dt="2024-11-26T19:33:37.898" v="54" actId="164"/>
          <ac:spMkLst>
            <pc:docMk/>
            <pc:sldMk cId="2476612113" sldId="367"/>
            <ac:spMk id="58" creationId="{C2DE7ADC-242B-C34B-B4B3-91451E7DCD49}"/>
          </ac:spMkLst>
        </pc:spChg>
        <pc:spChg chg="mod">
          <ac:chgData name="Tiwari Anubhav (SDS/BSV-ES5)" userId="1ccf8f64-0e63-4e6d-a84f-6dc01eb2f86e" providerId="ADAL" clId="{74D9E11A-070D-4743-8E3A-811F260B7D9E}" dt="2024-11-26T19:33:37.898" v="54" actId="164"/>
          <ac:spMkLst>
            <pc:docMk/>
            <pc:sldMk cId="2476612113" sldId="367"/>
            <ac:spMk id="59" creationId="{7E724A22-1E81-44FD-5228-E2F4890E2B28}"/>
          </ac:spMkLst>
        </pc:spChg>
        <pc:spChg chg="mod">
          <ac:chgData name="Tiwari Anubhav (SDS/BSV-ES5)" userId="1ccf8f64-0e63-4e6d-a84f-6dc01eb2f86e" providerId="ADAL" clId="{74D9E11A-070D-4743-8E3A-811F260B7D9E}" dt="2024-11-26T19:31:56.009" v="1" actId="164"/>
          <ac:spMkLst>
            <pc:docMk/>
            <pc:sldMk cId="2476612113" sldId="367"/>
            <ac:spMk id="1031" creationId="{4AF84512-7F8D-7BA2-C5F5-FBEC87D33F0F}"/>
          </ac:spMkLst>
        </pc:spChg>
        <pc:spChg chg="mod">
          <ac:chgData name="Tiwari Anubhav (SDS/BSV-ES5)" userId="1ccf8f64-0e63-4e6d-a84f-6dc01eb2f86e" providerId="ADAL" clId="{74D9E11A-070D-4743-8E3A-811F260B7D9E}" dt="2024-11-26T19:33:09.238" v="48" actId="164"/>
          <ac:spMkLst>
            <pc:docMk/>
            <pc:sldMk cId="2476612113" sldId="367"/>
            <ac:spMk id="1032" creationId="{F64C3134-FCBF-9C3C-D41C-5C83EB531161}"/>
          </ac:spMkLst>
        </pc:spChg>
        <pc:spChg chg="mod">
          <ac:chgData name="Tiwari Anubhav (SDS/BSV-ES5)" userId="1ccf8f64-0e63-4e6d-a84f-6dc01eb2f86e" providerId="ADAL" clId="{74D9E11A-070D-4743-8E3A-811F260B7D9E}" dt="2024-11-26T19:31:56.009" v="1" actId="164"/>
          <ac:spMkLst>
            <pc:docMk/>
            <pc:sldMk cId="2476612113" sldId="367"/>
            <ac:spMk id="1033" creationId="{E5B4CFDA-3F15-219F-CD7D-8040F372457C}"/>
          </ac:spMkLst>
        </pc:spChg>
        <pc:spChg chg="mod">
          <ac:chgData name="Tiwari Anubhav (SDS/BSV-ES5)" userId="1ccf8f64-0e63-4e6d-a84f-6dc01eb2f86e" providerId="ADAL" clId="{74D9E11A-070D-4743-8E3A-811F260B7D9E}" dt="2024-11-26T19:31:56.009" v="1" actId="164"/>
          <ac:spMkLst>
            <pc:docMk/>
            <pc:sldMk cId="2476612113" sldId="367"/>
            <ac:spMk id="1034" creationId="{D9247488-BC3B-77C4-A4CB-D8D9F1902B5C}"/>
          </ac:spMkLst>
        </pc:spChg>
        <pc:spChg chg="mod">
          <ac:chgData name="Tiwari Anubhav (SDS/BSV-ES5)" userId="1ccf8f64-0e63-4e6d-a84f-6dc01eb2f86e" providerId="ADAL" clId="{74D9E11A-070D-4743-8E3A-811F260B7D9E}" dt="2024-11-26T19:33:46.140" v="55" actId="465"/>
          <ac:spMkLst>
            <pc:docMk/>
            <pc:sldMk cId="2476612113" sldId="367"/>
            <ac:spMk id="1039" creationId="{E2938EBF-DC9C-0753-675E-0293E07C31C7}"/>
          </ac:spMkLst>
        </pc:spChg>
        <pc:spChg chg="mod">
          <ac:chgData name="Tiwari Anubhav (SDS/BSV-ES5)" userId="1ccf8f64-0e63-4e6d-a84f-6dc01eb2f86e" providerId="ADAL" clId="{74D9E11A-070D-4743-8E3A-811F260B7D9E}" dt="2024-11-26T19:33:46.140" v="55" actId="465"/>
          <ac:spMkLst>
            <pc:docMk/>
            <pc:sldMk cId="2476612113" sldId="367"/>
            <ac:spMk id="1040" creationId="{12A85EEF-AACE-F974-F258-05FABA30B658}"/>
          </ac:spMkLst>
        </pc:spChg>
        <pc:spChg chg="mod">
          <ac:chgData name="Tiwari Anubhav (SDS/BSV-ES5)" userId="1ccf8f64-0e63-4e6d-a84f-6dc01eb2f86e" providerId="ADAL" clId="{74D9E11A-070D-4743-8E3A-811F260B7D9E}" dt="2024-11-26T19:33:46.140" v="55" actId="465"/>
          <ac:spMkLst>
            <pc:docMk/>
            <pc:sldMk cId="2476612113" sldId="367"/>
            <ac:spMk id="1041" creationId="{B1DB4D15-EB1D-1084-D83C-4B072540FDB8}"/>
          </ac:spMkLst>
        </pc:spChg>
        <pc:spChg chg="mod">
          <ac:chgData name="Tiwari Anubhav (SDS/BSV-ES5)" userId="1ccf8f64-0e63-4e6d-a84f-6dc01eb2f86e" providerId="ADAL" clId="{74D9E11A-070D-4743-8E3A-811F260B7D9E}" dt="2024-11-26T19:33:46.140" v="55" actId="465"/>
          <ac:spMkLst>
            <pc:docMk/>
            <pc:sldMk cId="2476612113" sldId="367"/>
            <ac:spMk id="1042" creationId="{7C7DBEFB-978D-0F9C-F28B-A8E40031C8B1}"/>
          </ac:spMkLst>
        </pc:spChg>
        <pc:grpChg chg="add mod">
          <ac:chgData name="Tiwari Anubhav (SDS/BSV-ES5)" userId="1ccf8f64-0e63-4e6d-a84f-6dc01eb2f86e" providerId="ADAL" clId="{74D9E11A-070D-4743-8E3A-811F260B7D9E}" dt="2024-11-26T19:33:46.140" v="55" actId="465"/>
          <ac:grpSpMkLst>
            <pc:docMk/>
            <pc:sldMk cId="2476612113" sldId="367"/>
            <ac:grpSpMk id="4" creationId="{3932D38C-D27B-9BF5-81A5-08BE3D32078D}"/>
          </ac:grpSpMkLst>
        </pc:grpChg>
        <pc:grpChg chg="add mod">
          <ac:chgData name="Tiwari Anubhav (SDS/BSV-ES5)" userId="1ccf8f64-0e63-4e6d-a84f-6dc01eb2f86e" providerId="ADAL" clId="{74D9E11A-070D-4743-8E3A-811F260B7D9E}" dt="2024-11-26T19:33:09.238" v="48" actId="164"/>
          <ac:grpSpMkLst>
            <pc:docMk/>
            <pc:sldMk cId="2476612113" sldId="367"/>
            <ac:grpSpMk id="7" creationId="{D2CE2462-8EFE-4C52-68D9-FCFB0A481667}"/>
          </ac:grpSpMkLst>
        </pc:grpChg>
        <pc:grpChg chg="add mod">
          <ac:chgData name="Tiwari Anubhav (SDS/BSV-ES5)" userId="1ccf8f64-0e63-4e6d-a84f-6dc01eb2f86e" providerId="ADAL" clId="{74D9E11A-070D-4743-8E3A-811F260B7D9E}" dt="2024-11-26T19:33:46.140" v="55" actId="465"/>
          <ac:grpSpMkLst>
            <pc:docMk/>
            <pc:sldMk cId="2476612113" sldId="367"/>
            <ac:grpSpMk id="8" creationId="{EB3E86B3-5531-D65A-8814-F6F8498544B2}"/>
          </ac:grpSpMkLst>
        </pc:grpChg>
        <pc:grpChg chg="add mod">
          <ac:chgData name="Tiwari Anubhav (SDS/BSV-ES5)" userId="1ccf8f64-0e63-4e6d-a84f-6dc01eb2f86e" providerId="ADAL" clId="{74D9E11A-070D-4743-8E3A-811F260B7D9E}" dt="2024-11-26T19:33:46.140" v="55" actId="465"/>
          <ac:grpSpMkLst>
            <pc:docMk/>
            <pc:sldMk cId="2476612113" sldId="367"/>
            <ac:grpSpMk id="9" creationId="{1C1B2E8F-458E-E135-CA7A-24ABD0291A76}"/>
          </ac:grpSpMkLst>
        </pc:grpChg>
        <pc:grpChg chg="add mod">
          <ac:chgData name="Tiwari Anubhav (SDS/BSV-ES5)" userId="1ccf8f64-0e63-4e6d-a84f-6dc01eb2f86e" providerId="ADAL" clId="{74D9E11A-070D-4743-8E3A-811F260B7D9E}" dt="2024-11-26T19:33:46.140" v="55" actId="465"/>
          <ac:grpSpMkLst>
            <pc:docMk/>
            <pc:sldMk cId="2476612113" sldId="367"/>
            <ac:grpSpMk id="10" creationId="{BE053B3D-67CB-CBD7-924E-BED5659314CF}"/>
          </ac:grpSpMkLst>
        </pc:grpChg>
        <pc:picChg chg="mod">
          <ac:chgData name="Tiwari Anubhav (SDS/BSV-ES5)" userId="1ccf8f64-0e63-4e6d-a84f-6dc01eb2f86e" providerId="ADAL" clId="{74D9E11A-070D-4743-8E3A-811F260B7D9E}" dt="2024-11-26T19:33:37.898" v="54" actId="164"/>
          <ac:picMkLst>
            <pc:docMk/>
            <pc:sldMk cId="2476612113" sldId="367"/>
            <ac:picMk id="1026" creationId="{06D65AF6-FEEA-605F-4F2B-60C658AC04DF}"/>
          </ac:picMkLst>
        </pc:picChg>
        <pc:picChg chg="mod">
          <ac:chgData name="Tiwari Anubhav (SDS/BSV-ES5)" userId="1ccf8f64-0e63-4e6d-a84f-6dc01eb2f86e" providerId="ADAL" clId="{74D9E11A-070D-4743-8E3A-811F260B7D9E}" dt="2024-11-26T19:31:56.009" v="1" actId="164"/>
          <ac:picMkLst>
            <pc:docMk/>
            <pc:sldMk cId="2476612113" sldId="367"/>
            <ac:picMk id="1030" creationId="{982312EB-1CD9-8106-A022-2AF10CFCC22F}"/>
          </ac:picMkLst>
        </pc:picChg>
        <pc:picChg chg="mod">
          <ac:chgData name="Tiwari Anubhav (SDS/BSV-ES5)" userId="1ccf8f64-0e63-4e6d-a84f-6dc01eb2f86e" providerId="ADAL" clId="{74D9E11A-070D-4743-8E3A-811F260B7D9E}" dt="2024-11-26T19:33:46.140" v="55" actId="465"/>
          <ac:picMkLst>
            <pc:docMk/>
            <pc:sldMk cId="2476612113" sldId="367"/>
            <ac:picMk id="1038" creationId="{C0C49AF6-CE8C-0C87-4254-2A7131FBCA25}"/>
          </ac:picMkLst>
        </pc:picChg>
      </pc:sldChg>
    </pc:docChg>
  </pc:docChgLst>
  <pc:docChgLst>
    <pc:chgData name="Tiwari Anubhav (SDS/BSV-ES5)" userId="1ccf8f64-0e63-4e6d-a84f-6dc01eb2f86e" providerId="ADAL" clId="{2CF4B08C-6375-4617-A485-82CF4F6A40ED}"/>
    <pc:docChg chg="modSld">
      <pc:chgData name="Tiwari Anubhav (SDS/BSV-ES5)" userId="1ccf8f64-0e63-4e6d-a84f-6dc01eb2f86e" providerId="ADAL" clId="{2CF4B08C-6375-4617-A485-82CF4F6A40ED}" dt="2025-04-01T04:18:10.707" v="4" actId="14100"/>
      <pc:docMkLst>
        <pc:docMk/>
      </pc:docMkLst>
      <pc:sldChg chg="modSp mod">
        <pc:chgData name="Tiwari Anubhav (SDS/BSV-ES5)" userId="1ccf8f64-0e63-4e6d-a84f-6dc01eb2f86e" providerId="ADAL" clId="{2CF4B08C-6375-4617-A485-82CF4F6A40ED}" dt="2025-04-01T04:18:10.707" v="4" actId="14100"/>
        <pc:sldMkLst>
          <pc:docMk/>
          <pc:sldMk cId="2476612113" sldId="367"/>
        </pc:sldMkLst>
        <pc:spChg chg="mod">
          <ac:chgData name="Tiwari Anubhav (SDS/BSV-ES5)" userId="1ccf8f64-0e63-4e6d-a84f-6dc01eb2f86e" providerId="ADAL" clId="{2CF4B08C-6375-4617-A485-82CF4F6A40ED}" dt="2025-04-01T04:18:10.707" v="4" actId="14100"/>
          <ac:spMkLst>
            <pc:docMk/>
            <pc:sldMk cId="2476612113" sldId="367"/>
            <ac:spMk id="3" creationId="{C91C8925-1A8F-36F0-CBAA-89A6514E29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33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290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4">
          <p15:clr>
            <a:srgbClr val="FBAE40"/>
          </p15:clr>
        </p15:guide>
        <p15:guide id="6" orient="horz" pos="347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45450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02386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91420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4898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24452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5062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088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15070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63390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14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266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>
          <p15:clr>
            <a:srgbClr val="FBAE40"/>
          </p15:clr>
        </p15:guide>
        <p15:guide id="2" pos="6491">
          <p15:clr>
            <a:srgbClr val="FBAE40"/>
          </p15:clr>
        </p15:guide>
        <p15:guide id="3" orient="horz" pos="2088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616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1557">
          <p15:clr>
            <a:srgbClr val="FBAE40"/>
          </p15:clr>
        </p15:guide>
        <p15:guide id="4" orient="horz" pos="281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5201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165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243835280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9939907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72068583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129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250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31363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2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  <p:sldLayoutId id="2147483779" r:id="rId18"/>
    <p:sldLayoutId id="2147483780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F911349-4407-9410-71F0-D478B18290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0312" y="318194"/>
            <a:ext cx="6858000" cy="388800"/>
          </a:xfrm>
        </p:spPr>
        <p:txBody>
          <a:bodyPr/>
          <a:lstStyle/>
          <a:p>
            <a:r>
              <a:rPr lang="en-US" b="1" dirty="0">
                <a:solidFill>
                  <a:srgbClr val="A80163"/>
                </a:solidFill>
              </a:rPr>
              <a:t>IndAIGenious by Bosch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8FDC4529-ADDA-2763-4766-99EC43FF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33" y="706994"/>
            <a:ext cx="6858000" cy="388800"/>
          </a:xfrm>
        </p:spPr>
        <p:txBody>
          <a:bodyPr/>
          <a:lstStyle/>
          <a:p>
            <a:r>
              <a:rPr lang="en-US" sz="2000" dirty="0">
                <a:solidFill>
                  <a:srgbClr val="18837E"/>
                </a:solidFill>
              </a:rPr>
              <a:t>‘Know-it-all’ Gen AI Brain for Manufacturing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959C925-3240-CA02-20E8-C39AFA18D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330"/>
          <a:stretch/>
        </p:blipFill>
        <p:spPr>
          <a:xfrm>
            <a:off x="275073" y="1246286"/>
            <a:ext cx="3406120" cy="281125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F85AF6-BE1F-03AE-1615-8BE25A2D9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71" y="4193705"/>
            <a:ext cx="5953247" cy="62129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E8E92229-5EB2-397D-F067-75529B2681F1}"/>
              </a:ext>
            </a:extLst>
          </p:cNvPr>
          <p:cNvSpPr txBox="1"/>
          <p:nvPr/>
        </p:nvSpPr>
        <p:spPr>
          <a:xfrm>
            <a:off x="7288433" y="721387"/>
            <a:ext cx="3007007" cy="1561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80163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Voice of Customers: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053B3D-67CB-CBD7-924E-BED5659314CF}"/>
              </a:ext>
            </a:extLst>
          </p:cNvPr>
          <p:cNvGrpSpPr/>
          <p:nvPr/>
        </p:nvGrpSpPr>
        <p:grpSpPr>
          <a:xfrm>
            <a:off x="6799123" y="1264818"/>
            <a:ext cx="4005107" cy="1042828"/>
            <a:chOff x="6799123" y="1264818"/>
            <a:chExt cx="4005107" cy="1042828"/>
          </a:xfrm>
        </p:grpSpPr>
        <p:pic>
          <p:nvPicPr>
            <p:cNvPr id="1026" name="Picture 2" descr="Norbert Jung">
              <a:extLst>
                <a:ext uri="{FF2B5EF4-FFF2-40B4-BE49-F238E27FC236}">
                  <a16:creationId xmlns:a16="http://schemas.microsoft.com/office/drawing/2014/main" id="{06D65AF6-FEEA-605F-4F2B-60C658AC0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9123" y="1287946"/>
              <a:ext cx="690175" cy="690175"/>
            </a:xfrm>
            <a:prstGeom prst="ellipse">
              <a:avLst/>
            </a:prstGeom>
            <a:noFill/>
            <a:ln>
              <a:solidFill>
                <a:schemeClr val="bg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49C5B69-F993-586F-931B-DA6090ED218A}"/>
                </a:ext>
              </a:extLst>
            </p:cNvPr>
            <p:cNvSpPr/>
            <p:nvPr/>
          </p:nvSpPr>
          <p:spPr>
            <a:xfrm>
              <a:off x="7660867" y="1264818"/>
              <a:ext cx="3143363" cy="617446"/>
            </a:xfrm>
            <a:prstGeom prst="roundRect">
              <a:avLst/>
            </a:prstGeom>
            <a:solidFill>
              <a:srgbClr val="008380">
                <a:alpha val="2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507A60-5A2F-9F45-C7D0-D8B9391F5DC3}"/>
                </a:ext>
              </a:extLst>
            </p:cNvPr>
            <p:cNvSpPr txBox="1"/>
            <p:nvPr/>
          </p:nvSpPr>
          <p:spPr>
            <a:xfrm>
              <a:off x="7788329" y="1319469"/>
              <a:ext cx="2819336" cy="87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“We are interested in AI solutions that can be integrated with Nexeed IAS and offer significant competitive advantage”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2DE7ADC-242B-C34B-B4B3-91451E7DCD49}"/>
                </a:ext>
              </a:extLst>
            </p:cNvPr>
            <p:cNvSpPr/>
            <p:nvPr/>
          </p:nvSpPr>
          <p:spPr>
            <a:xfrm>
              <a:off x="9919167" y="1920493"/>
              <a:ext cx="885063" cy="27432"/>
            </a:xfrm>
            <a:prstGeom prst="rect">
              <a:avLst/>
            </a:prstGeom>
            <a:solidFill>
              <a:srgbClr val="C00C79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E724A22-1E81-44FD-5228-E2F4890E2B28}"/>
                </a:ext>
              </a:extLst>
            </p:cNvPr>
            <p:cNvSpPr txBox="1"/>
            <p:nvPr/>
          </p:nvSpPr>
          <p:spPr>
            <a:xfrm>
              <a:off x="8189046" y="1966625"/>
              <a:ext cx="2615184" cy="3410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Norbert Jung (BCI/P)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B3E86B3-5531-D65A-8814-F6F8498544B2}"/>
              </a:ext>
            </a:extLst>
          </p:cNvPr>
          <p:cNvGrpSpPr/>
          <p:nvPr/>
        </p:nvGrpSpPr>
        <p:grpSpPr>
          <a:xfrm>
            <a:off x="6794236" y="2962738"/>
            <a:ext cx="4009993" cy="1034987"/>
            <a:chOff x="6794295" y="2111200"/>
            <a:chExt cx="4009993" cy="1034987"/>
          </a:xfrm>
        </p:grpSpPr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F64C3134-FCBF-9C3C-D41C-5C83EB531161}"/>
                </a:ext>
              </a:extLst>
            </p:cNvPr>
            <p:cNvSpPr txBox="1"/>
            <p:nvPr/>
          </p:nvSpPr>
          <p:spPr>
            <a:xfrm>
              <a:off x="7788386" y="2352968"/>
              <a:ext cx="3015843" cy="3523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“We are interested in piloting IndAIGenious for BidP with the expectation of having efficiency gains”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CE2462-8EFE-4C52-68D9-FCFB0A481667}"/>
                </a:ext>
              </a:extLst>
            </p:cNvPr>
            <p:cNvGrpSpPr/>
            <p:nvPr/>
          </p:nvGrpSpPr>
          <p:grpSpPr>
            <a:xfrm>
              <a:off x="6794295" y="2111200"/>
              <a:ext cx="4009993" cy="1034987"/>
              <a:chOff x="6794295" y="2111200"/>
              <a:chExt cx="4009993" cy="1034987"/>
            </a:xfrm>
          </p:grpSpPr>
          <p:pic>
            <p:nvPicPr>
              <p:cNvPr id="1030" name="Picture 1029">
                <a:extLst>
                  <a:ext uri="{FF2B5EF4-FFF2-40B4-BE49-F238E27FC236}">
                    <a16:creationId xmlns:a16="http://schemas.microsoft.com/office/drawing/2014/main" id="{982312EB-1CD9-8106-A022-2AF10CFCC2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grayscl/>
              </a:blip>
              <a:srcRect l="10764" t="6591" r="11275" b="14667"/>
              <a:stretch/>
            </p:blipFill>
            <p:spPr>
              <a:xfrm>
                <a:off x="6794295" y="2111200"/>
                <a:ext cx="699830" cy="694944"/>
              </a:xfrm>
              <a:prstGeom prst="ellipse">
                <a:avLst/>
              </a:prstGeom>
              <a:ln>
                <a:solidFill>
                  <a:schemeClr val="bg2"/>
                </a:solidFill>
              </a:ln>
            </p:spPr>
          </p:pic>
          <p:sp>
            <p:nvSpPr>
              <p:cNvPr id="1031" name="Rectangle: Rounded Corners 1030">
                <a:extLst>
                  <a:ext uri="{FF2B5EF4-FFF2-40B4-BE49-F238E27FC236}">
                    <a16:creationId xmlns:a16="http://schemas.microsoft.com/office/drawing/2014/main" id="{4AF84512-7F8D-7BA2-C5F5-FBEC87D33F0F}"/>
                  </a:ext>
                </a:extLst>
              </p:cNvPr>
              <p:cNvSpPr/>
              <p:nvPr/>
            </p:nvSpPr>
            <p:spPr>
              <a:xfrm>
                <a:off x="7660925" y="2298316"/>
                <a:ext cx="3143363" cy="446347"/>
              </a:xfrm>
              <a:prstGeom prst="roundRect">
                <a:avLst/>
              </a:prstGeom>
              <a:solidFill>
                <a:srgbClr val="008380">
                  <a:alpha val="2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033" name="Rectangle 1032">
                <a:extLst>
                  <a:ext uri="{FF2B5EF4-FFF2-40B4-BE49-F238E27FC236}">
                    <a16:creationId xmlns:a16="http://schemas.microsoft.com/office/drawing/2014/main" id="{E5B4CFDA-3F15-219F-CD7D-8040F372457C}"/>
                  </a:ext>
                </a:extLst>
              </p:cNvPr>
              <p:cNvSpPr/>
              <p:nvPr/>
            </p:nvSpPr>
            <p:spPr>
              <a:xfrm>
                <a:off x="9919225" y="2796674"/>
                <a:ext cx="885063" cy="27432"/>
              </a:xfrm>
              <a:prstGeom prst="rect">
                <a:avLst/>
              </a:prstGeom>
              <a:solidFill>
                <a:srgbClr val="C00C79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D9247488-BC3B-77C4-A4CB-D8D9F1902B5C}"/>
                  </a:ext>
                </a:extLst>
              </p:cNvPr>
              <p:cNvSpPr txBox="1"/>
              <p:nvPr/>
            </p:nvSpPr>
            <p:spPr>
              <a:xfrm>
                <a:off x="7875639" y="2862471"/>
                <a:ext cx="2928649" cy="283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Keshavamurthy N L (BidP1/TEF4)</a:t>
                </a:r>
              </a:p>
            </p:txBody>
          </p:sp>
        </p:grpSp>
      </p:grpSp>
      <p:pic>
        <p:nvPicPr>
          <p:cNvPr id="1035" name="Picture 4" descr="Merck Group Logo, symbol, meaning ...">
            <a:extLst>
              <a:ext uri="{FF2B5EF4-FFF2-40B4-BE49-F238E27FC236}">
                <a16:creationId xmlns:a16="http://schemas.microsoft.com/office/drawing/2014/main" id="{0953FAC2-EA87-D208-DE2B-D47CAB133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233" y="4436230"/>
            <a:ext cx="1014208" cy="56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6" descr="Automotive sector">
            <a:extLst>
              <a:ext uri="{FF2B5EF4-FFF2-40B4-BE49-F238E27FC236}">
                <a16:creationId xmlns:a16="http://schemas.microsoft.com/office/drawing/2014/main" id="{E3B137B7-6BB2-832F-42D8-7DD3B297D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46" y="4614102"/>
            <a:ext cx="883580" cy="21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8" descr="Press services » Syntegon">
            <a:extLst>
              <a:ext uri="{FF2B5EF4-FFF2-40B4-BE49-F238E27FC236}">
                <a16:creationId xmlns:a16="http://schemas.microsoft.com/office/drawing/2014/main" id="{515CA2D7-4AD9-31E0-71CE-A37F0575E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763" y="4607209"/>
            <a:ext cx="986339" cy="21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C1B2E8F-458E-E135-CA7A-24ABD0291A76}"/>
              </a:ext>
            </a:extLst>
          </p:cNvPr>
          <p:cNvGrpSpPr/>
          <p:nvPr/>
        </p:nvGrpSpPr>
        <p:grpSpPr>
          <a:xfrm>
            <a:off x="6796678" y="2048482"/>
            <a:ext cx="4007492" cy="1173419"/>
            <a:chOff x="6796738" y="2939224"/>
            <a:chExt cx="4007492" cy="1173419"/>
          </a:xfrm>
        </p:grpSpPr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12A85EEF-AACE-F974-F258-05FABA30B658}"/>
                </a:ext>
              </a:extLst>
            </p:cNvPr>
            <p:cNvSpPr txBox="1"/>
            <p:nvPr/>
          </p:nvSpPr>
          <p:spPr>
            <a:xfrm>
              <a:off x="7788329" y="3237572"/>
              <a:ext cx="3015900" cy="8750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sch Office Sans" pitchFamily="34" charset="0"/>
                  <a:ea typeface="+mn-ea"/>
                  <a:cs typeface="+mn-cs"/>
                </a:rPr>
                <a:t>“Downtime is a very important KPI that we are actively trying to address through AI driven solutions”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932D38C-D27B-9BF5-81A5-08BE3D32078D}"/>
                </a:ext>
              </a:extLst>
            </p:cNvPr>
            <p:cNvGrpSpPr/>
            <p:nvPr/>
          </p:nvGrpSpPr>
          <p:grpSpPr>
            <a:xfrm>
              <a:off x="6796738" y="2939224"/>
              <a:ext cx="4007492" cy="1091565"/>
              <a:chOff x="6796738" y="2939224"/>
              <a:chExt cx="4007492" cy="1091565"/>
            </a:xfrm>
          </p:grpSpPr>
          <p:pic>
            <p:nvPicPr>
              <p:cNvPr id="1038" name="Picture 10" descr="Subhash P">
                <a:extLst>
                  <a:ext uri="{FF2B5EF4-FFF2-40B4-BE49-F238E27FC236}">
                    <a16:creationId xmlns:a16="http://schemas.microsoft.com/office/drawing/2014/main" id="{C0C49AF6-CE8C-0C87-4254-2A7131FBCA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6738" y="2939224"/>
                <a:ext cx="694944" cy="694944"/>
              </a:xfrm>
              <a:prstGeom prst="ellipse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9" name="Rectangle: Rounded Corners 1038">
                <a:extLst>
                  <a:ext uri="{FF2B5EF4-FFF2-40B4-BE49-F238E27FC236}">
                    <a16:creationId xmlns:a16="http://schemas.microsoft.com/office/drawing/2014/main" id="{E2938EBF-DC9C-0753-675E-0293E07C31C7}"/>
                  </a:ext>
                </a:extLst>
              </p:cNvPr>
              <p:cNvSpPr/>
              <p:nvPr/>
            </p:nvSpPr>
            <p:spPr>
              <a:xfrm>
                <a:off x="7660867" y="3182921"/>
                <a:ext cx="3143363" cy="446347"/>
              </a:xfrm>
              <a:prstGeom prst="roundRect">
                <a:avLst/>
              </a:prstGeom>
              <a:solidFill>
                <a:srgbClr val="008380">
                  <a:alpha val="2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041" name="Rectangle 1040">
                <a:extLst>
                  <a:ext uri="{FF2B5EF4-FFF2-40B4-BE49-F238E27FC236}">
                    <a16:creationId xmlns:a16="http://schemas.microsoft.com/office/drawing/2014/main" id="{B1DB4D15-EB1D-1084-D83C-4B072540FDB8}"/>
                  </a:ext>
                </a:extLst>
              </p:cNvPr>
              <p:cNvSpPr/>
              <p:nvPr/>
            </p:nvSpPr>
            <p:spPr>
              <a:xfrm>
                <a:off x="9919167" y="3681276"/>
                <a:ext cx="885063" cy="27432"/>
              </a:xfrm>
              <a:prstGeom prst="rect">
                <a:avLst/>
              </a:prstGeom>
              <a:solidFill>
                <a:srgbClr val="C00C79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7C7DBEFB-978D-0F9C-F28B-A8E40031C8B1}"/>
                  </a:ext>
                </a:extLst>
              </p:cNvPr>
              <p:cNvSpPr txBox="1"/>
              <p:nvPr/>
            </p:nvSpPr>
            <p:spPr>
              <a:xfrm>
                <a:off x="7875581" y="3747073"/>
                <a:ext cx="2928649" cy="283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 pitchFamily="34" charset="0"/>
                    <a:ea typeface="+mn-ea"/>
                    <a:cs typeface="+mn-cs"/>
                  </a:rPr>
                  <a:t>Subhash P (NhP1/TEF)</a:t>
                </a:r>
              </a:p>
            </p:txBody>
          </p:sp>
        </p:grpSp>
      </p:grpSp>
      <p:sp>
        <p:nvSpPr>
          <p:cNvPr id="1043" name="TextBox 1042">
            <a:extLst>
              <a:ext uri="{FF2B5EF4-FFF2-40B4-BE49-F238E27FC236}">
                <a16:creationId xmlns:a16="http://schemas.microsoft.com/office/drawing/2014/main" id="{92F73A40-246E-ABE5-B89D-9A58D70DC21C}"/>
              </a:ext>
            </a:extLst>
          </p:cNvPr>
          <p:cNvSpPr txBox="1"/>
          <p:nvPr/>
        </p:nvSpPr>
        <p:spPr>
          <a:xfrm>
            <a:off x="6882233" y="4130908"/>
            <a:ext cx="2543530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A80163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With validations from global leaders: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0ED489A-DC91-1CB2-B176-7D0EC1984788}"/>
              </a:ext>
            </a:extLst>
          </p:cNvPr>
          <p:cNvSpPr txBox="1"/>
          <p:nvPr/>
        </p:nvSpPr>
        <p:spPr>
          <a:xfrm>
            <a:off x="2551018" y="5180073"/>
            <a:ext cx="8201167" cy="15613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The Era of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A80163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Smart‘er’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Manufacturing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 pitchFamily="34" charset="0"/>
                <a:ea typeface="+mn-ea"/>
                <a:cs typeface="+mn-cs"/>
              </a:rPr>
              <a:t>is here.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D23BA2-70FC-3600-DAD3-D6F804D89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7653" y="1231962"/>
            <a:ext cx="2380665" cy="277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C8925-1A8F-36F0-CBAA-89A6514E29BE}"/>
              </a:ext>
            </a:extLst>
          </p:cNvPr>
          <p:cNvSpPr txBox="1"/>
          <p:nvPr/>
        </p:nvSpPr>
        <p:spPr>
          <a:xfrm>
            <a:off x="275071" y="5214754"/>
            <a:ext cx="1054965" cy="49773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R="0" algn="l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Team (SX/EDS)</a:t>
            </a:r>
          </a:p>
        </p:txBody>
      </p:sp>
    </p:spTree>
    <p:extLst>
      <p:ext uri="{BB962C8B-B14F-4D97-AF65-F5344CB8AC3E}">
        <p14:creationId xmlns:p14="http://schemas.microsoft.com/office/powerpoint/2010/main" val="2476612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1_Bosch 2022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AC149E"/>
      </a:accent3>
      <a:accent4>
        <a:srgbClr val="006861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3C9875A7-BD9A-4FA6-B1C9-01206D93E06D}" vid="{A6851065-24C3-408D-81E8-FE6A6E1585A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726868C15C040AADC55878F806C4E" ma:contentTypeVersion="11" ma:contentTypeDescription="Create a new document." ma:contentTypeScope="" ma:versionID="84edc97bc543b0a3854d3adb1143f53e">
  <xsd:schema xmlns:xsd="http://www.w3.org/2001/XMLSchema" xmlns:xs="http://www.w3.org/2001/XMLSchema" xmlns:p="http://schemas.microsoft.com/office/2006/metadata/properties" xmlns:ns2="c6fc8dc5-aa6b-49b2-b765-908a173d276d" targetNamespace="http://schemas.microsoft.com/office/2006/metadata/properties" ma:root="true" ma:fieldsID="ac33630c722111b3c54c0c645f807e80" ns2:_="">
    <xsd:import namespace="c6fc8dc5-aa6b-49b2-b765-908a173d27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fc8dc5-aa6b-49b2-b765-908a173d27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6fc8dc5-aa6b-49b2-b765-908a173d276d">
      <Terms xmlns="http://schemas.microsoft.com/office/infopath/2007/PartnerControls"/>
    </lcf76f155ced4ddcb4097134ff3c332f>
  </documentManagement>
</p:properties>
</file>

<file path=customXml/item3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MS/EAV2-PS</OrgInhalt>
      <Wert>SX/EDS-MM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2024. All rights reserved, also regarding any disposal, exploitation, reproduction, editing, distribution, as well as in the event of applications for industrial property rights.</OrgInhalt>
      <Wert>© Robert Bosch GmbH 2024.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2024-03-12</OrgInhalt>
      <Wert>2024-08-26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ADE03B50-0166-403E-9B11-978855276E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fc8dc5-aa6b-49b2-b765-908a173d27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E755BB-1928-4D3E-835D-96F0B204E8DD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c6fc8dc5-aa6b-49b2-b765-908a173d276d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04CF217-3C90-4AA0-B541-CE45F9BD305E}">
  <ds:schemaRefs/>
</ds:datastoreItem>
</file>

<file path=customXml/itemProps4.xml><?xml version="1.0" encoding="utf-8"?>
<ds:datastoreItem xmlns:ds="http://schemas.openxmlformats.org/officeDocument/2006/customXml" ds:itemID="{9A71CF2C-F03D-4353-9253-3C9009EA37C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BBAADB6-5D2C-4159-BD90-74496ECF10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1564</TotalTime>
  <Words>116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1_Bosch 2022</vt:lpstr>
      <vt:lpstr>‘Know-it-all’ Gen AI Brain for Manufacturing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Arjun R (SX/ETL5)</dc:creator>
  <cp:lastModifiedBy>Tiwari Anubhav (SDS/BSV-ES5)</cp:lastModifiedBy>
  <cp:revision>3</cp:revision>
  <dcterms:created xsi:type="dcterms:W3CDTF">2024-03-12T12:07:33Z</dcterms:created>
  <dcterms:modified xsi:type="dcterms:W3CDTF">2025-04-01T04:18:13Z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0x010100547726868C15C040AADC55878F806C4E</vt:lpwstr>
  </property>
  <property fmtid="{D5CDD505-2E9C-101B-9397-08002B2CF9AE}" pid="9" name="MediaServiceImageTags">
    <vt:lpwstr/>
  </property>
</Properties>
</file>