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2.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notesSlides/notesSlide3.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notesSlides/notesSlide6.xml" ContentType="application/vnd.openxmlformats-officedocument.presentationml.notesSlid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7.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8.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9.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98" r:id="rId5"/>
    <p:sldMasterId id="2147483720" r:id="rId6"/>
  </p:sldMasterIdLst>
  <p:notesMasterIdLst>
    <p:notesMasterId r:id="rId20"/>
  </p:notesMasterIdLst>
  <p:sldIdLst>
    <p:sldId id="257" r:id="rId7"/>
    <p:sldId id="358" r:id="rId8"/>
    <p:sldId id="344" r:id="rId9"/>
    <p:sldId id="2147481160" r:id="rId10"/>
    <p:sldId id="2147481159" r:id="rId11"/>
    <p:sldId id="2147481166" r:id="rId12"/>
    <p:sldId id="2147481164" r:id="rId13"/>
    <p:sldId id="2147481165" r:id="rId14"/>
    <p:sldId id="2147481162" r:id="rId15"/>
    <p:sldId id="2147481163" r:id="rId16"/>
    <p:sldId id="2147481168" r:id="rId17"/>
    <p:sldId id="2147481167" r:id="rId18"/>
    <p:sldId id="214748115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yarajan Thulasi Sruthi (SX/ETD3-MM)" userId="c03e4b2d-d44e-4228-a4ad-1046de37dec4" providerId="ADAL" clId="{5FEFF088-7E9A-4BDC-A06E-1B2CF73C66B7}"/>
    <pc:docChg chg="undo custSel addSld modSld">
      <pc:chgData name="Jayarajan Thulasi Sruthi (SX/ETD3-MM)" userId="c03e4b2d-d44e-4228-a4ad-1046de37dec4" providerId="ADAL" clId="{5FEFF088-7E9A-4BDC-A06E-1B2CF73C66B7}" dt="2025-01-09T09:41:10.136" v="55" actId="1076"/>
      <pc:docMkLst>
        <pc:docMk/>
      </pc:docMkLst>
      <pc:sldChg chg="addSp delSp modSp mod">
        <pc:chgData name="Jayarajan Thulasi Sruthi (SX/ETD3-MM)" userId="c03e4b2d-d44e-4228-a4ad-1046de37dec4" providerId="ADAL" clId="{5FEFF088-7E9A-4BDC-A06E-1B2CF73C66B7}" dt="2025-01-09T09:41:10.136" v="55" actId="1076"/>
        <pc:sldMkLst>
          <pc:docMk/>
          <pc:sldMk cId="2469068760" sldId="2147481159"/>
        </pc:sldMkLst>
        <pc:picChg chg="add mod">
          <ac:chgData name="Jayarajan Thulasi Sruthi (SX/ETD3-MM)" userId="c03e4b2d-d44e-4228-a4ad-1046de37dec4" providerId="ADAL" clId="{5FEFF088-7E9A-4BDC-A06E-1B2CF73C66B7}" dt="2025-01-09T09:41:10.136" v="55" actId="1076"/>
          <ac:picMkLst>
            <pc:docMk/>
            <pc:sldMk cId="2469068760" sldId="2147481159"/>
            <ac:picMk id="3" creationId="{575F1282-5A15-AB64-AD44-1A0167111E2D}"/>
          </ac:picMkLst>
        </pc:picChg>
        <pc:picChg chg="del">
          <ac:chgData name="Jayarajan Thulasi Sruthi (SX/ETD3-MM)" userId="c03e4b2d-d44e-4228-a4ad-1046de37dec4" providerId="ADAL" clId="{5FEFF088-7E9A-4BDC-A06E-1B2CF73C66B7}" dt="2025-01-09T09:38:56.461" v="41" actId="478"/>
          <ac:picMkLst>
            <pc:docMk/>
            <pc:sldMk cId="2469068760" sldId="2147481159"/>
            <ac:picMk id="12" creationId="{5CF40D5B-EB81-ECC9-4895-C9E0CD26E911}"/>
          </ac:picMkLst>
        </pc:picChg>
      </pc:sldChg>
      <pc:sldChg chg="addSp delSp modSp mod">
        <pc:chgData name="Jayarajan Thulasi Sruthi (SX/ETD3-MM)" userId="c03e4b2d-d44e-4228-a4ad-1046de37dec4" providerId="ADAL" clId="{5FEFF088-7E9A-4BDC-A06E-1B2CF73C66B7}" dt="2025-01-09T09:36:09.638" v="40" actId="1076"/>
        <pc:sldMkLst>
          <pc:docMk/>
          <pc:sldMk cId="951495151" sldId="2147481162"/>
        </pc:sldMkLst>
        <pc:picChg chg="add mod">
          <ac:chgData name="Jayarajan Thulasi Sruthi (SX/ETD3-MM)" userId="c03e4b2d-d44e-4228-a4ad-1046de37dec4" providerId="ADAL" clId="{5FEFF088-7E9A-4BDC-A06E-1B2CF73C66B7}" dt="2025-01-09T09:36:09.638" v="40" actId="1076"/>
          <ac:picMkLst>
            <pc:docMk/>
            <pc:sldMk cId="951495151" sldId="2147481162"/>
            <ac:picMk id="3" creationId="{C3437E73-A156-5968-3623-50936885769B}"/>
          </ac:picMkLst>
        </pc:picChg>
        <pc:picChg chg="del">
          <ac:chgData name="Jayarajan Thulasi Sruthi (SX/ETD3-MM)" userId="c03e4b2d-d44e-4228-a4ad-1046de37dec4" providerId="ADAL" clId="{5FEFF088-7E9A-4BDC-A06E-1B2CF73C66B7}" dt="2025-01-09T09:35:48.959" v="37" actId="478"/>
          <ac:picMkLst>
            <pc:docMk/>
            <pc:sldMk cId="951495151" sldId="2147481162"/>
            <ac:picMk id="7" creationId="{96CF5F67-1BF3-762B-EE42-083423C6937A}"/>
          </ac:picMkLst>
        </pc:picChg>
      </pc:sldChg>
      <pc:sldChg chg="modSp mod">
        <pc:chgData name="Jayarajan Thulasi Sruthi (SX/ETD3-MM)" userId="c03e4b2d-d44e-4228-a4ad-1046de37dec4" providerId="ADAL" clId="{5FEFF088-7E9A-4BDC-A06E-1B2CF73C66B7}" dt="2025-01-09T09:31:23.868" v="36" actId="20577"/>
        <pc:sldMkLst>
          <pc:docMk/>
          <pc:sldMk cId="2467944699" sldId="2147481164"/>
        </pc:sldMkLst>
        <pc:graphicFrameChg chg="mod modGraphic">
          <ac:chgData name="Jayarajan Thulasi Sruthi (SX/ETD3-MM)" userId="c03e4b2d-d44e-4228-a4ad-1046de37dec4" providerId="ADAL" clId="{5FEFF088-7E9A-4BDC-A06E-1B2CF73C66B7}" dt="2025-01-09T09:31:23.868" v="36" actId="20577"/>
          <ac:graphicFrameMkLst>
            <pc:docMk/>
            <pc:sldMk cId="2467944699" sldId="2147481164"/>
            <ac:graphicFrameMk id="3" creationId="{73366497-6A73-FCFB-28FA-2B76F1CA075E}"/>
          </ac:graphicFrameMkLst>
        </pc:graphicFrameChg>
      </pc:sldChg>
      <pc:sldChg chg="modSp add mod">
        <pc:chgData name="Jayarajan Thulasi Sruthi (SX/ETD3-MM)" userId="c03e4b2d-d44e-4228-a4ad-1046de37dec4" providerId="ADAL" clId="{5FEFF088-7E9A-4BDC-A06E-1B2CF73C66B7}" dt="2025-01-09T09:40:06.913" v="52" actId="2165"/>
        <pc:sldMkLst>
          <pc:docMk/>
          <pc:sldMk cId="1855661706" sldId="2147481165"/>
        </pc:sldMkLst>
        <pc:graphicFrameChg chg="mod modGraphic">
          <ac:chgData name="Jayarajan Thulasi Sruthi (SX/ETD3-MM)" userId="c03e4b2d-d44e-4228-a4ad-1046de37dec4" providerId="ADAL" clId="{5FEFF088-7E9A-4BDC-A06E-1B2CF73C66B7}" dt="2025-01-09T09:40:06.913" v="52" actId="2165"/>
          <ac:graphicFrameMkLst>
            <pc:docMk/>
            <pc:sldMk cId="1855661706" sldId="2147481165"/>
            <ac:graphicFrameMk id="3" creationId="{73366497-6A73-FCFB-28FA-2B76F1CA075E}"/>
          </ac:graphicFrameMkLst>
        </pc:graphicFrameChg>
      </pc:sldChg>
    </pc:docChg>
  </pc:docChgLst>
  <pc:docChgLst>
    <pc:chgData name="Chakraborty Sushovan (SX/EDI1-MM)" userId="cc4713c5-74ad-4e50-a86a-cd2628cf5da3" providerId="ADAL" clId="{3A3F065F-3D15-42AB-8762-56C1F03107DC}"/>
    <pc:docChg chg="modSld">
      <pc:chgData name="Chakraborty Sushovan (SX/EDI1-MM)" userId="cc4713c5-74ad-4e50-a86a-cd2628cf5da3" providerId="ADAL" clId="{3A3F065F-3D15-42AB-8762-56C1F03107DC}" dt="2025-04-17T05:42:04.218" v="53" actId="20577"/>
      <pc:docMkLst>
        <pc:docMk/>
      </pc:docMkLst>
      <pc:sldChg chg="modSp mod">
        <pc:chgData name="Chakraborty Sushovan (SX/EDI1-MM)" userId="cc4713c5-74ad-4e50-a86a-cd2628cf5da3" providerId="ADAL" clId="{3A3F065F-3D15-42AB-8762-56C1F03107DC}" dt="2025-04-17T05:42:04.218" v="53" actId="20577"/>
        <pc:sldMkLst>
          <pc:docMk/>
          <pc:sldMk cId="3970222279" sldId="2147481160"/>
        </pc:sldMkLst>
        <pc:spChg chg="mod">
          <ac:chgData name="Chakraborty Sushovan (SX/EDI1-MM)" userId="cc4713c5-74ad-4e50-a86a-cd2628cf5da3" providerId="ADAL" clId="{3A3F065F-3D15-42AB-8762-56C1F03107DC}" dt="2025-04-17T05:42:04.218" v="53" actId="20577"/>
          <ac:spMkLst>
            <pc:docMk/>
            <pc:sldMk cId="3970222279" sldId="2147481160"/>
            <ac:spMk id="7" creationId="{664DBD0E-1472-F4F7-6017-9A55E542DFFF}"/>
          </ac:spMkLst>
        </pc:spChg>
      </pc:sldChg>
    </pc:docChg>
  </pc:docChgLst>
  <pc:docChgLst>
    <pc:chgData name="Chakraborty Sushovan (BIU/PAD-IN)" userId="cc4713c5-74ad-4e50-a86a-cd2628cf5da3" providerId="ADAL" clId="{A2177FE3-8CBC-41DE-8CA6-89EFB678EAFE}"/>
    <pc:docChg chg="undo custSel modSld">
      <pc:chgData name="Chakraborty Sushovan (BIU/PAD-IN)" userId="cc4713c5-74ad-4e50-a86a-cd2628cf5da3" providerId="ADAL" clId="{A2177FE3-8CBC-41DE-8CA6-89EFB678EAFE}" dt="2025-01-09T09:20:45.604" v="61" actId="14100"/>
      <pc:docMkLst>
        <pc:docMk/>
      </pc:docMkLst>
      <pc:sldChg chg="modSp mod">
        <pc:chgData name="Chakraborty Sushovan (BIU/PAD-IN)" userId="cc4713c5-74ad-4e50-a86a-cd2628cf5da3" providerId="ADAL" clId="{A2177FE3-8CBC-41DE-8CA6-89EFB678EAFE}" dt="2025-01-09T09:20:45.604" v="61" actId="14100"/>
        <pc:sldMkLst>
          <pc:docMk/>
          <pc:sldMk cId="4270050002" sldId="344"/>
        </pc:sldMkLst>
        <pc:spChg chg="mod">
          <ac:chgData name="Chakraborty Sushovan (BIU/PAD-IN)" userId="cc4713c5-74ad-4e50-a86a-cd2628cf5da3" providerId="ADAL" clId="{A2177FE3-8CBC-41DE-8CA6-89EFB678EAFE}" dt="2025-01-09T09:19:52.610" v="58" actId="1076"/>
          <ac:spMkLst>
            <pc:docMk/>
            <pc:sldMk cId="4270050002" sldId="344"/>
            <ac:spMk id="3" creationId="{4B2F4BB5-FF03-6531-CD9F-509E5B78B4C7}"/>
          </ac:spMkLst>
        </pc:spChg>
        <pc:spChg chg="mod">
          <ac:chgData name="Chakraborty Sushovan (BIU/PAD-IN)" userId="cc4713c5-74ad-4e50-a86a-cd2628cf5da3" providerId="ADAL" clId="{A2177FE3-8CBC-41DE-8CA6-89EFB678EAFE}" dt="2025-01-09T09:19:50.826" v="57" actId="108"/>
          <ac:spMkLst>
            <pc:docMk/>
            <pc:sldMk cId="4270050002" sldId="344"/>
            <ac:spMk id="6" creationId="{7FC07368-1920-8913-1CB1-CA572A5B6A7D}"/>
          </ac:spMkLst>
        </pc:spChg>
        <pc:spChg chg="mod">
          <ac:chgData name="Chakraborty Sushovan (BIU/PAD-IN)" userId="cc4713c5-74ad-4e50-a86a-cd2628cf5da3" providerId="ADAL" clId="{A2177FE3-8CBC-41DE-8CA6-89EFB678EAFE}" dt="2025-01-09T09:20:27.722" v="59" actId="1076"/>
          <ac:spMkLst>
            <pc:docMk/>
            <pc:sldMk cId="4270050002" sldId="344"/>
            <ac:spMk id="16" creationId="{1DBA6989-23BC-2AF4-9AA9-CAB29B004A1B}"/>
          </ac:spMkLst>
        </pc:spChg>
        <pc:spChg chg="mod">
          <ac:chgData name="Chakraborty Sushovan (BIU/PAD-IN)" userId="cc4713c5-74ad-4e50-a86a-cd2628cf5da3" providerId="ADAL" clId="{A2177FE3-8CBC-41DE-8CA6-89EFB678EAFE}" dt="2025-01-09T09:20:38.358" v="60" actId="1076"/>
          <ac:spMkLst>
            <pc:docMk/>
            <pc:sldMk cId="4270050002" sldId="344"/>
            <ac:spMk id="17" creationId="{49B48683-009A-640C-ECE8-1561EF4EA034}"/>
          </ac:spMkLst>
        </pc:spChg>
        <pc:spChg chg="mod">
          <ac:chgData name="Chakraborty Sushovan (BIU/PAD-IN)" userId="cc4713c5-74ad-4e50-a86a-cd2628cf5da3" providerId="ADAL" clId="{A2177FE3-8CBC-41DE-8CA6-89EFB678EAFE}" dt="2025-01-09T09:20:45.604" v="61" actId="14100"/>
          <ac:spMkLst>
            <pc:docMk/>
            <pc:sldMk cId="4270050002" sldId="344"/>
            <ac:spMk id="32" creationId="{6F8057E1-592E-AFF8-ACDD-8F7654B40DCC}"/>
          </ac:spMkLst>
        </pc:spChg>
      </pc:sldChg>
      <pc:sldChg chg="addSp delSp modSp mod">
        <pc:chgData name="Chakraborty Sushovan (BIU/PAD-IN)" userId="cc4713c5-74ad-4e50-a86a-cd2628cf5da3" providerId="ADAL" clId="{A2177FE3-8CBC-41DE-8CA6-89EFB678EAFE}" dt="2025-01-09T09:16:39.216" v="55" actId="20577"/>
        <pc:sldMkLst>
          <pc:docMk/>
          <pc:sldMk cId="3970222279" sldId="2147481160"/>
        </pc:sldMkLst>
        <pc:spChg chg="mod">
          <ac:chgData name="Chakraborty Sushovan (BIU/PAD-IN)" userId="cc4713c5-74ad-4e50-a86a-cd2628cf5da3" providerId="ADAL" clId="{A2177FE3-8CBC-41DE-8CA6-89EFB678EAFE}" dt="2025-01-09T09:16:17.922" v="51" actId="20577"/>
          <ac:spMkLst>
            <pc:docMk/>
            <pc:sldMk cId="3970222279" sldId="2147481160"/>
            <ac:spMk id="7" creationId="{664DBD0E-1472-F4F7-6017-9A55E542DFFF}"/>
          </ac:spMkLst>
        </pc:spChg>
        <pc:spChg chg="mod">
          <ac:chgData name="Chakraborty Sushovan (BIU/PAD-IN)" userId="cc4713c5-74ad-4e50-a86a-cd2628cf5da3" providerId="ADAL" clId="{A2177FE3-8CBC-41DE-8CA6-89EFB678EAFE}" dt="2025-01-09T09:16:39.216" v="55" actId="20577"/>
          <ac:spMkLst>
            <pc:docMk/>
            <pc:sldMk cId="3970222279" sldId="2147481160"/>
            <ac:spMk id="21" creationId="{EE8EFC84-76ED-C237-82A9-9DAEE50DA468}"/>
          </ac:spMkLst>
        </pc:spChg>
        <pc:spChg chg="mod">
          <ac:chgData name="Chakraborty Sushovan (BIU/PAD-IN)" userId="cc4713c5-74ad-4e50-a86a-cd2628cf5da3" providerId="ADAL" clId="{A2177FE3-8CBC-41DE-8CA6-89EFB678EAFE}" dt="2025-01-09T09:15:57.750" v="25" actId="20577"/>
          <ac:spMkLst>
            <pc:docMk/>
            <pc:sldMk cId="3970222279" sldId="2147481160"/>
            <ac:spMk id="43" creationId="{4A14C859-19B3-AE0B-FE79-9D053767B357}"/>
          </ac:spMkLst>
        </pc:spChg>
        <pc:spChg chg="mod">
          <ac:chgData name="Chakraborty Sushovan (BIU/PAD-IN)" userId="cc4713c5-74ad-4e50-a86a-cd2628cf5da3" providerId="ADAL" clId="{A2177FE3-8CBC-41DE-8CA6-89EFB678EAFE}" dt="2025-01-09T09:16:31.525" v="53" actId="20577"/>
          <ac:spMkLst>
            <pc:docMk/>
            <pc:sldMk cId="3970222279" sldId="2147481160"/>
            <ac:spMk id="53" creationId="{F735893E-2186-DC4E-166B-B57EA90FA85E}"/>
          </ac:spMkLst>
        </pc:spChg>
        <pc:picChg chg="del">
          <ac:chgData name="Chakraborty Sushovan (BIU/PAD-IN)" userId="cc4713c5-74ad-4e50-a86a-cd2628cf5da3" providerId="ADAL" clId="{A2177FE3-8CBC-41DE-8CA6-89EFB678EAFE}" dt="2025-01-09T09:14:49.127" v="0" actId="478"/>
          <ac:picMkLst>
            <pc:docMk/>
            <pc:sldMk cId="3970222279" sldId="2147481160"/>
            <ac:picMk id="3" creationId="{BA34396C-C907-A0CE-85DD-8EDF3AC9BDFB}"/>
          </ac:picMkLst>
        </pc:picChg>
        <pc:picChg chg="add mod">
          <ac:chgData name="Chakraborty Sushovan (BIU/PAD-IN)" userId="cc4713c5-74ad-4e50-a86a-cd2628cf5da3" providerId="ADAL" clId="{A2177FE3-8CBC-41DE-8CA6-89EFB678EAFE}" dt="2025-01-09T09:14:55.844" v="2" actId="1076"/>
          <ac:picMkLst>
            <pc:docMk/>
            <pc:sldMk cId="3970222279" sldId="2147481160"/>
            <ac:picMk id="8" creationId="{7324D1C3-6DCC-EB13-CEE2-211BAFF3C6DA}"/>
          </ac:picMkLst>
        </pc:picChg>
      </pc:sldChg>
    </pc:docChg>
  </pc:docChgLst>
  <pc:docChgLst>
    <pc:chgData name="Harapanahalli Akshay Adavesh (SX/EDL2-MM)" userId="e9ff5f42-6f9a-42c1-81dc-6c999c78859d" providerId="ADAL" clId="{B4010B26-5BBD-A24A-8EB9-DF8B3FA3BAF1}"/>
    <pc:docChg chg="undo custSel addSld modSld sldOrd">
      <pc:chgData name="Harapanahalli Akshay Adavesh (SX/EDL2-MM)" userId="e9ff5f42-6f9a-42c1-81dc-6c999c78859d" providerId="ADAL" clId="{B4010B26-5BBD-A24A-8EB9-DF8B3FA3BAF1}" dt="2025-01-09T11:01:42.457" v="558" actId="313"/>
      <pc:docMkLst>
        <pc:docMk/>
      </pc:docMkLst>
      <pc:sldChg chg="modSp mod">
        <pc:chgData name="Harapanahalli Akshay Adavesh (SX/EDL2-MM)" userId="e9ff5f42-6f9a-42c1-81dc-6c999c78859d" providerId="ADAL" clId="{B4010B26-5BBD-A24A-8EB9-DF8B3FA3BAF1}" dt="2025-01-09T10:52:13.427" v="260" actId="14100"/>
        <pc:sldMkLst>
          <pc:docMk/>
          <pc:sldMk cId="4279839566" sldId="2147481163"/>
        </pc:sldMkLst>
        <pc:graphicFrameChg chg="mod modGraphic">
          <ac:chgData name="Harapanahalli Akshay Adavesh (SX/EDL2-MM)" userId="e9ff5f42-6f9a-42c1-81dc-6c999c78859d" providerId="ADAL" clId="{B4010B26-5BBD-A24A-8EB9-DF8B3FA3BAF1}" dt="2025-01-09T10:52:13.427" v="260" actId="14100"/>
          <ac:graphicFrameMkLst>
            <pc:docMk/>
            <pc:sldMk cId="4279839566" sldId="2147481163"/>
            <ac:graphicFrameMk id="2" creationId="{3F606361-0B14-A23A-43E5-C6F4A83FBE87}"/>
          </ac:graphicFrameMkLst>
        </pc:graphicFrameChg>
      </pc:sldChg>
      <pc:sldChg chg="modSp mod">
        <pc:chgData name="Harapanahalli Akshay Adavesh (SX/EDL2-MM)" userId="e9ff5f42-6f9a-42c1-81dc-6c999c78859d" providerId="ADAL" clId="{B4010B26-5BBD-A24A-8EB9-DF8B3FA3BAF1}" dt="2025-01-09T10:40:00.296" v="160" actId="14734"/>
        <pc:sldMkLst>
          <pc:docMk/>
          <pc:sldMk cId="2467944699" sldId="2147481164"/>
        </pc:sldMkLst>
        <pc:graphicFrameChg chg="mod modGraphic">
          <ac:chgData name="Harapanahalli Akshay Adavesh (SX/EDL2-MM)" userId="e9ff5f42-6f9a-42c1-81dc-6c999c78859d" providerId="ADAL" clId="{B4010B26-5BBD-A24A-8EB9-DF8B3FA3BAF1}" dt="2025-01-09T10:40:00.296" v="160" actId="14734"/>
          <ac:graphicFrameMkLst>
            <pc:docMk/>
            <pc:sldMk cId="2467944699" sldId="2147481164"/>
            <ac:graphicFrameMk id="3" creationId="{73366497-6A73-FCFB-28FA-2B76F1CA075E}"/>
          </ac:graphicFrameMkLst>
        </pc:graphicFrameChg>
      </pc:sldChg>
      <pc:sldChg chg="modSp mod">
        <pc:chgData name="Harapanahalli Akshay Adavesh (SX/EDL2-MM)" userId="e9ff5f42-6f9a-42c1-81dc-6c999c78859d" providerId="ADAL" clId="{B4010B26-5BBD-A24A-8EB9-DF8B3FA3BAF1}" dt="2025-01-09T10:39:02.294" v="158" actId="14734"/>
        <pc:sldMkLst>
          <pc:docMk/>
          <pc:sldMk cId="1855661706" sldId="2147481165"/>
        </pc:sldMkLst>
        <pc:graphicFrameChg chg="mod modGraphic">
          <ac:chgData name="Harapanahalli Akshay Adavesh (SX/EDL2-MM)" userId="e9ff5f42-6f9a-42c1-81dc-6c999c78859d" providerId="ADAL" clId="{B4010B26-5BBD-A24A-8EB9-DF8B3FA3BAF1}" dt="2025-01-09T10:39:02.294" v="158" actId="14734"/>
          <ac:graphicFrameMkLst>
            <pc:docMk/>
            <pc:sldMk cId="1855661706" sldId="2147481165"/>
            <ac:graphicFrameMk id="3" creationId="{73366497-6A73-FCFB-28FA-2B76F1CA075E}"/>
          </ac:graphicFrameMkLst>
        </pc:graphicFrameChg>
      </pc:sldChg>
      <pc:sldChg chg="modSp add mod ord">
        <pc:chgData name="Harapanahalli Akshay Adavesh (SX/EDL2-MM)" userId="e9ff5f42-6f9a-42c1-81dc-6c999c78859d" providerId="ADAL" clId="{B4010B26-5BBD-A24A-8EB9-DF8B3FA3BAF1}" dt="2025-01-09T10:23:43.400" v="77" actId="2166"/>
        <pc:sldMkLst>
          <pc:docMk/>
          <pc:sldMk cId="1276597799" sldId="2147481166"/>
        </pc:sldMkLst>
        <pc:graphicFrameChg chg="mod modGraphic">
          <ac:chgData name="Harapanahalli Akshay Adavesh (SX/EDL2-MM)" userId="e9ff5f42-6f9a-42c1-81dc-6c999c78859d" providerId="ADAL" clId="{B4010B26-5BBD-A24A-8EB9-DF8B3FA3BAF1}" dt="2025-01-09T10:23:43.400" v="77" actId="2166"/>
          <ac:graphicFrameMkLst>
            <pc:docMk/>
            <pc:sldMk cId="1276597799" sldId="2147481166"/>
            <ac:graphicFrameMk id="3" creationId="{45F121E8-73E6-AC80-25C1-6BCE10B12D6F}"/>
          </ac:graphicFrameMkLst>
        </pc:graphicFrameChg>
      </pc:sldChg>
      <pc:sldChg chg="modSp add mod">
        <pc:chgData name="Harapanahalli Akshay Adavesh (SX/EDL2-MM)" userId="e9ff5f42-6f9a-42c1-81dc-6c999c78859d" providerId="ADAL" clId="{B4010B26-5BBD-A24A-8EB9-DF8B3FA3BAF1}" dt="2025-01-09T11:01:42.457" v="558" actId="313"/>
        <pc:sldMkLst>
          <pc:docMk/>
          <pc:sldMk cId="3956622378" sldId="2147481167"/>
        </pc:sldMkLst>
        <pc:graphicFrameChg chg="mod modGraphic">
          <ac:chgData name="Harapanahalli Akshay Adavesh (SX/EDL2-MM)" userId="e9ff5f42-6f9a-42c1-81dc-6c999c78859d" providerId="ADAL" clId="{B4010B26-5BBD-A24A-8EB9-DF8B3FA3BAF1}" dt="2025-01-09T11:01:42.457" v="558" actId="313"/>
          <ac:graphicFrameMkLst>
            <pc:docMk/>
            <pc:sldMk cId="3956622378" sldId="2147481167"/>
            <ac:graphicFrameMk id="2" creationId="{26BE7FB9-B22C-7874-29D5-19031E3460D3}"/>
          </ac:graphicFrameMkLst>
        </pc:graphicFrameChg>
      </pc:sldChg>
      <pc:sldChg chg="modSp add mod ord">
        <pc:chgData name="Harapanahalli Akshay Adavesh (SX/EDL2-MM)" userId="e9ff5f42-6f9a-42c1-81dc-6c999c78859d" providerId="ADAL" clId="{B4010B26-5BBD-A24A-8EB9-DF8B3FA3BAF1}" dt="2025-01-09T10:51:50.501" v="258" actId="1076"/>
        <pc:sldMkLst>
          <pc:docMk/>
          <pc:sldMk cId="2837149661" sldId="2147481168"/>
        </pc:sldMkLst>
        <pc:graphicFrameChg chg="mod modGraphic">
          <ac:chgData name="Harapanahalli Akshay Adavesh (SX/EDL2-MM)" userId="e9ff5f42-6f9a-42c1-81dc-6c999c78859d" providerId="ADAL" clId="{B4010B26-5BBD-A24A-8EB9-DF8B3FA3BAF1}" dt="2025-01-09T10:51:50.501" v="258" actId="1076"/>
          <ac:graphicFrameMkLst>
            <pc:docMk/>
            <pc:sldMk cId="2837149661" sldId="2147481168"/>
            <ac:graphicFrameMk id="2" creationId="{EE631DEF-5E01-EC27-9573-F7A41862C57B}"/>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9CCD6-BFF7-4050-A741-F599419CCEF0}" type="datetimeFigureOut">
              <a:rPr lang="en-US" smtClean="0"/>
              <a:t>4/17/2025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62A258-DBD2-464E-A4C0-DBED09E113C7}" type="slidenum">
              <a:rPr lang="en-US" smtClean="0"/>
              <a:t>‹#›</a:t>
            </a:fld>
            <a:endParaRPr lang="en-US"/>
          </a:p>
        </p:txBody>
      </p:sp>
    </p:spTree>
    <p:extLst>
      <p:ext uri="{BB962C8B-B14F-4D97-AF65-F5344CB8AC3E}">
        <p14:creationId xmlns:p14="http://schemas.microsoft.com/office/powerpoint/2010/main" val="2535018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2D48B2-9EB0-4B37-9B35-FC11E2EA535A}" type="slidenum">
              <a:rPr kumimoji="0" lang="de-DE" sz="1200" b="0" i="0" u="none" strike="noStrike" kern="1200" cap="none" spc="0" normalizeH="0" baseline="0" noProof="0" smtClean="0">
                <a:ln>
                  <a:noFill/>
                </a:ln>
                <a:solidFill>
                  <a:prstClr val="black"/>
                </a:solidFill>
                <a:effectLst/>
                <a:uLnTx/>
                <a:uFillTx/>
                <a:latin typeface="Bosch Office Sans"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de-DE" sz="1200" b="0" i="0" u="none" strike="noStrike" kern="1200" cap="none" spc="0" normalizeH="0" baseline="0" noProof="0">
              <a:ln>
                <a:noFill/>
              </a:ln>
              <a:solidFill>
                <a:prstClr val="black"/>
              </a:solidFill>
              <a:effectLst/>
              <a:uLnTx/>
              <a:uFillTx/>
              <a:latin typeface="Bosch Office Sans" pitchFamily="34" charset="0"/>
              <a:ea typeface="+mn-ea"/>
              <a:cs typeface="+mn-cs"/>
            </a:endParaRPr>
          </a:p>
        </p:txBody>
      </p:sp>
    </p:spTree>
    <p:extLst>
      <p:ext uri="{BB962C8B-B14F-4D97-AF65-F5344CB8AC3E}">
        <p14:creationId xmlns:p14="http://schemas.microsoft.com/office/powerpoint/2010/main" val="25079369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6F4CA-7BB0-1620-C317-BAF63E9AB7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44913B-DD78-0965-ADD3-E361425F2E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6169BD-D927-2DE4-5C15-244B4BA5C6D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A6652A4-8ABF-8825-0B19-5C59FA921148}"/>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2D48B2-9EB0-4B37-9B35-FC11E2EA535A}" type="slidenum">
              <a:rPr kumimoji="0" lang="de-DE" sz="1200" b="0" i="0" u="none" strike="noStrike" kern="1200" cap="none" spc="0" normalizeH="0" baseline="0" noProof="0" smtClean="0">
                <a:ln>
                  <a:noFill/>
                </a:ln>
                <a:solidFill>
                  <a:prstClr val="black"/>
                </a:solidFill>
                <a:effectLst/>
                <a:uLnTx/>
                <a:uFillTx/>
                <a:latin typeface="Bosch Office Sans"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de-DE" sz="1200" b="0" i="0" u="none" strike="noStrike" kern="1200" cap="none" spc="0" normalizeH="0" baseline="0" noProof="0">
              <a:ln>
                <a:noFill/>
              </a:ln>
              <a:solidFill>
                <a:prstClr val="black"/>
              </a:solidFill>
              <a:effectLst/>
              <a:uLnTx/>
              <a:uFillTx/>
              <a:latin typeface="Bosch Office Sans" pitchFamily="34" charset="0"/>
              <a:ea typeface="+mn-ea"/>
              <a:cs typeface="+mn-cs"/>
            </a:endParaRPr>
          </a:p>
        </p:txBody>
      </p:sp>
    </p:spTree>
    <p:extLst>
      <p:ext uri="{BB962C8B-B14F-4D97-AF65-F5344CB8AC3E}">
        <p14:creationId xmlns:p14="http://schemas.microsoft.com/office/powerpoint/2010/main" val="2235063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2D48B2-9EB0-4B37-9B35-FC11E2EA535A}" type="slidenum">
              <a:rPr kumimoji="0" lang="de-DE" sz="1200" b="0" i="0" u="none" strike="noStrike" kern="1200" cap="none" spc="0" normalizeH="0" baseline="0" noProof="0" smtClean="0">
                <a:ln>
                  <a:noFill/>
                </a:ln>
                <a:solidFill>
                  <a:prstClr val="black"/>
                </a:solidFill>
                <a:effectLst/>
                <a:uLnTx/>
                <a:uFillTx/>
                <a:latin typeface="Bosch Office Sans"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de-DE" sz="1200" b="0" i="0" u="none" strike="noStrike" kern="1200" cap="none" spc="0" normalizeH="0" baseline="0" noProof="0">
              <a:ln>
                <a:noFill/>
              </a:ln>
              <a:solidFill>
                <a:prstClr val="black"/>
              </a:solidFill>
              <a:effectLst/>
              <a:uLnTx/>
              <a:uFillTx/>
              <a:latin typeface="Bosch Office Sans" pitchFamily="34" charset="0"/>
              <a:ea typeface="+mn-ea"/>
              <a:cs typeface="+mn-cs"/>
            </a:endParaRPr>
          </a:p>
        </p:txBody>
      </p:sp>
    </p:spTree>
    <p:extLst>
      <p:ext uri="{BB962C8B-B14F-4D97-AF65-F5344CB8AC3E}">
        <p14:creationId xmlns:p14="http://schemas.microsoft.com/office/powerpoint/2010/main" val="347904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2D48B2-9EB0-4B37-9B35-FC11E2EA535A}" type="slidenum">
              <a:rPr kumimoji="0" lang="de-DE" sz="1200" b="0" i="0" u="none" strike="noStrike" kern="1200" cap="none" spc="0" normalizeH="0" baseline="0" noProof="0" smtClean="0">
                <a:ln>
                  <a:noFill/>
                </a:ln>
                <a:solidFill>
                  <a:prstClr val="black"/>
                </a:solidFill>
                <a:effectLst/>
                <a:uLnTx/>
                <a:uFillTx/>
                <a:latin typeface="Bosch Office Sans"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de-DE" sz="1200" b="0" i="0" u="none" strike="noStrike" kern="1200" cap="none" spc="0" normalizeH="0" baseline="0" noProof="0">
              <a:ln>
                <a:noFill/>
              </a:ln>
              <a:solidFill>
                <a:prstClr val="black"/>
              </a:solidFill>
              <a:effectLst/>
              <a:uLnTx/>
              <a:uFillTx/>
              <a:latin typeface="Bosch Office Sans" pitchFamily="34" charset="0"/>
              <a:ea typeface="+mn-ea"/>
              <a:cs typeface="+mn-cs"/>
            </a:endParaRPr>
          </a:p>
        </p:txBody>
      </p:sp>
    </p:spTree>
    <p:extLst>
      <p:ext uri="{BB962C8B-B14F-4D97-AF65-F5344CB8AC3E}">
        <p14:creationId xmlns:p14="http://schemas.microsoft.com/office/powerpoint/2010/main" val="3318032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FE909-02EE-1169-7588-DBC7EEEF1A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3ABFDC-EA51-383C-236A-B653FA1121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908689-7C05-9156-76FD-07630C54E19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6493F10-3561-9900-39B0-1A231466FEF2}"/>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2D48B2-9EB0-4B37-9B35-FC11E2EA535A}" type="slidenum">
              <a:rPr kumimoji="0" lang="de-DE" sz="1200" b="0" i="0" u="none" strike="noStrike" kern="1200" cap="none" spc="0" normalizeH="0" baseline="0" noProof="0" smtClean="0">
                <a:ln>
                  <a:noFill/>
                </a:ln>
                <a:solidFill>
                  <a:prstClr val="black"/>
                </a:solidFill>
                <a:effectLst/>
                <a:uLnTx/>
                <a:uFillTx/>
                <a:latin typeface="Bosch Office Sans"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de-DE" sz="1200" b="0" i="0" u="none" strike="noStrike" kern="1200" cap="none" spc="0" normalizeH="0" baseline="0" noProof="0">
              <a:ln>
                <a:noFill/>
              </a:ln>
              <a:solidFill>
                <a:prstClr val="black"/>
              </a:solidFill>
              <a:effectLst/>
              <a:uLnTx/>
              <a:uFillTx/>
              <a:latin typeface="Bosch Office Sans" pitchFamily="34" charset="0"/>
              <a:ea typeface="+mn-ea"/>
              <a:cs typeface="+mn-cs"/>
            </a:endParaRPr>
          </a:p>
        </p:txBody>
      </p:sp>
    </p:spTree>
    <p:extLst>
      <p:ext uri="{BB962C8B-B14F-4D97-AF65-F5344CB8AC3E}">
        <p14:creationId xmlns:p14="http://schemas.microsoft.com/office/powerpoint/2010/main" val="1959829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2D48B2-9EB0-4B37-9B35-FC11E2EA535A}" type="slidenum">
              <a:rPr kumimoji="0" lang="de-DE" sz="1200" b="0" i="0" u="none" strike="noStrike" kern="1200" cap="none" spc="0" normalizeH="0" baseline="0" noProof="0" smtClean="0">
                <a:ln>
                  <a:noFill/>
                </a:ln>
                <a:solidFill>
                  <a:prstClr val="black"/>
                </a:solidFill>
                <a:effectLst/>
                <a:uLnTx/>
                <a:uFillTx/>
                <a:latin typeface="Bosch Office Sans"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de-DE" sz="1200" b="0" i="0" u="none" strike="noStrike" kern="1200" cap="none" spc="0" normalizeH="0" baseline="0" noProof="0">
              <a:ln>
                <a:noFill/>
              </a:ln>
              <a:solidFill>
                <a:prstClr val="black"/>
              </a:solidFill>
              <a:effectLst/>
              <a:uLnTx/>
              <a:uFillTx/>
              <a:latin typeface="Bosch Office Sans" pitchFamily="34" charset="0"/>
              <a:ea typeface="+mn-ea"/>
              <a:cs typeface="+mn-cs"/>
            </a:endParaRPr>
          </a:p>
        </p:txBody>
      </p:sp>
    </p:spTree>
    <p:extLst>
      <p:ext uri="{BB962C8B-B14F-4D97-AF65-F5344CB8AC3E}">
        <p14:creationId xmlns:p14="http://schemas.microsoft.com/office/powerpoint/2010/main" val="2834382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2D48B2-9EB0-4B37-9B35-FC11E2EA535A}" type="slidenum">
              <a:rPr kumimoji="0" lang="de-DE" sz="1200" b="0" i="0" u="none" strike="noStrike" kern="1200" cap="none" spc="0" normalizeH="0" baseline="0" noProof="0" smtClean="0">
                <a:ln>
                  <a:noFill/>
                </a:ln>
                <a:solidFill>
                  <a:prstClr val="black"/>
                </a:solidFill>
                <a:effectLst/>
                <a:uLnTx/>
                <a:uFillTx/>
                <a:latin typeface="Bosch Office Sans"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de-DE" sz="1200" b="0" i="0" u="none" strike="noStrike" kern="1200" cap="none" spc="0" normalizeH="0" baseline="0" noProof="0">
              <a:ln>
                <a:noFill/>
              </a:ln>
              <a:solidFill>
                <a:prstClr val="black"/>
              </a:solidFill>
              <a:effectLst/>
              <a:uLnTx/>
              <a:uFillTx/>
              <a:latin typeface="Bosch Office Sans" pitchFamily="34" charset="0"/>
              <a:ea typeface="+mn-ea"/>
              <a:cs typeface="+mn-cs"/>
            </a:endParaRPr>
          </a:p>
        </p:txBody>
      </p:sp>
    </p:spTree>
    <p:extLst>
      <p:ext uri="{BB962C8B-B14F-4D97-AF65-F5344CB8AC3E}">
        <p14:creationId xmlns:p14="http://schemas.microsoft.com/office/powerpoint/2010/main" val="19831799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2D48B2-9EB0-4B37-9B35-FC11E2EA535A}" type="slidenum">
              <a:rPr kumimoji="0" lang="de-DE" sz="1200" b="0" i="0" u="none" strike="noStrike" kern="1200" cap="none" spc="0" normalizeH="0" baseline="0" noProof="0" smtClean="0">
                <a:ln>
                  <a:noFill/>
                </a:ln>
                <a:solidFill>
                  <a:prstClr val="black"/>
                </a:solidFill>
                <a:effectLst/>
                <a:uLnTx/>
                <a:uFillTx/>
                <a:latin typeface="Bosch Office Sans"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de-DE" sz="1200" b="0" i="0" u="none" strike="noStrike" kern="1200" cap="none" spc="0" normalizeH="0" baseline="0" noProof="0">
              <a:ln>
                <a:noFill/>
              </a:ln>
              <a:solidFill>
                <a:prstClr val="black"/>
              </a:solidFill>
              <a:effectLst/>
              <a:uLnTx/>
              <a:uFillTx/>
              <a:latin typeface="Bosch Office Sans" pitchFamily="34" charset="0"/>
              <a:ea typeface="+mn-ea"/>
              <a:cs typeface="+mn-cs"/>
            </a:endParaRPr>
          </a:p>
        </p:txBody>
      </p:sp>
    </p:spTree>
    <p:extLst>
      <p:ext uri="{BB962C8B-B14F-4D97-AF65-F5344CB8AC3E}">
        <p14:creationId xmlns:p14="http://schemas.microsoft.com/office/powerpoint/2010/main" val="3306883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2D48B2-9EB0-4B37-9B35-FC11E2EA535A}" type="slidenum">
              <a:rPr kumimoji="0" lang="de-DE" sz="1200" b="0" i="0" u="none" strike="noStrike" kern="1200" cap="none" spc="0" normalizeH="0" baseline="0" noProof="0" smtClean="0">
                <a:ln>
                  <a:noFill/>
                </a:ln>
                <a:solidFill>
                  <a:prstClr val="black"/>
                </a:solidFill>
                <a:effectLst/>
                <a:uLnTx/>
                <a:uFillTx/>
                <a:latin typeface="Bosch Office Sans"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de-DE" sz="1200" b="0" i="0" u="none" strike="noStrike" kern="1200" cap="none" spc="0" normalizeH="0" baseline="0" noProof="0">
              <a:ln>
                <a:noFill/>
              </a:ln>
              <a:solidFill>
                <a:prstClr val="black"/>
              </a:solidFill>
              <a:effectLst/>
              <a:uLnTx/>
              <a:uFillTx/>
              <a:latin typeface="Bosch Office Sans" pitchFamily="34" charset="0"/>
              <a:ea typeface="+mn-ea"/>
              <a:cs typeface="+mn-cs"/>
            </a:endParaRPr>
          </a:p>
        </p:txBody>
      </p:sp>
    </p:spTree>
    <p:extLst>
      <p:ext uri="{BB962C8B-B14F-4D97-AF65-F5344CB8AC3E}">
        <p14:creationId xmlns:p14="http://schemas.microsoft.com/office/powerpoint/2010/main" val="28855917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0430D-7C2D-8BB3-BDE9-3D2876D24B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9631A4-95B3-30A0-768A-5611800528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E4D1DD-B609-CADE-BA6F-D412C8C4855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189D00B-F7D9-B966-6E64-772CF893C30E}"/>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492D48B2-9EB0-4B37-9B35-FC11E2EA535A}" type="slidenum">
              <a:rPr kumimoji="0" lang="de-DE" sz="1200" b="0" i="0" u="none" strike="noStrike" kern="1200" cap="none" spc="0" normalizeH="0" baseline="0" noProof="0" smtClean="0">
                <a:ln>
                  <a:noFill/>
                </a:ln>
                <a:solidFill>
                  <a:prstClr val="black"/>
                </a:solidFill>
                <a:effectLst/>
                <a:uLnTx/>
                <a:uFillTx/>
                <a:latin typeface="Bosch Office Sans"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de-DE" sz="1200" b="0" i="0" u="none" strike="noStrike" kern="1200" cap="none" spc="0" normalizeH="0" baseline="0" noProof="0">
              <a:ln>
                <a:noFill/>
              </a:ln>
              <a:solidFill>
                <a:prstClr val="black"/>
              </a:solidFill>
              <a:effectLst/>
              <a:uLnTx/>
              <a:uFillTx/>
              <a:latin typeface="Bosch Office Sans" pitchFamily="34" charset="0"/>
              <a:ea typeface="+mn-ea"/>
              <a:cs typeface="+mn-cs"/>
            </a:endParaRPr>
          </a:p>
        </p:txBody>
      </p:sp>
    </p:spTree>
    <p:extLst>
      <p:ext uri="{BB962C8B-B14F-4D97-AF65-F5344CB8AC3E}">
        <p14:creationId xmlns:p14="http://schemas.microsoft.com/office/powerpoint/2010/main" val="1811427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w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2.xml"/><Relationship Id="rId4" Type="http://schemas.openxmlformats.org/officeDocument/2006/relationships/image" Target="../media/image9.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2.xml"/><Relationship Id="rId4" Type="http://schemas.openxmlformats.org/officeDocument/2006/relationships/image" Target="../media/image10.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2.xml"/><Relationship Id="rId4" Type="http://schemas.openxmlformats.org/officeDocument/2006/relationships/image" Target="../media/image1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wmf"/><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5.png"/><Relationship Id="rId1" Type="http://schemas.openxmlformats.org/officeDocument/2006/relationships/slideMaster" Target="../slideMasters/slideMaster2.xml"/><Relationship Id="rId4" Type="http://schemas.openxmlformats.org/officeDocument/2006/relationships/image" Target="../media/image1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wmf"/><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3.xml"/><Relationship Id="rId4" Type="http://schemas.openxmlformats.org/officeDocument/2006/relationships/image" Target="../media/image9.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3.xml"/><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wmf"/><Relationship Id="rId1" Type="http://schemas.openxmlformats.org/officeDocument/2006/relationships/slideMaster" Target="../slideMasters/slideMaster3.xml"/><Relationship Id="rId4" Type="http://schemas.openxmlformats.org/officeDocument/2006/relationships/image" Target="../media/image11.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wmf"/><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EDD26-84D0-4ACB-9986-21766687A669}"/>
              </a:ext>
            </a:extLst>
          </p:cNvPr>
          <p:cNvSpPr>
            <a:spLocks noGrp="1"/>
          </p:cNvSpPr>
          <p:nvPr>
            <p:ph type="ctrTitle"/>
          </p:nvPr>
        </p:nvSpPr>
        <p:spPr>
          <a:xfrm>
            <a:off x="1524002" y="1122365"/>
            <a:ext cx="9144000" cy="2387599"/>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F691674B-F147-4D02-88E1-F9264B879E60}"/>
              </a:ext>
            </a:extLst>
          </p:cNvPr>
          <p:cNvSpPr>
            <a:spLocks noGrp="1"/>
          </p:cNvSpPr>
          <p:nvPr>
            <p:ph type="subTitle" idx="1"/>
          </p:nvPr>
        </p:nvSpPr>
        <p:spPr>
          <a:xfrm>
            <a:off x="1524002" y="3602038"/>
            <a:ext cx="9144000" cy="1655762"/>
          </a:xfrm>
        </p:spPr>
        <p:txBody>
          <a:bodyPr/>
          <a:lstStyle>
            <a:lvl1pPr marL="0" indent="0" algn="ctr">
              <a:buNone/>
              <a:defRPr sz="2400"/>
            </a:lvl1pPr>
            <a:lvl2pPr marL="457133" indent="0" algn="ctr">
              <a:buNone/>
              <a:defRPr sz="1999"/>
            </a:lvl2pPr>
            <a:lvl3pPr marL="914265" indent="0" algn="ctr">
              <a:buNone/>
              <a:defRPr sz="1799"/>
            </a:lvl3pPr>
            <a:lvl4pPr marL="1371400" indent="0" algn="ctr">
              <a:buNone/>
              <a:defRPr sz="1600"/>
            </a:lvl4pPr>
            <a:lvl5pPr marL="1828531" indent="0" algn="ctr">
              <a:buNone/>
              <a:defRPr sz="1600"/>
            </a:lvl5pPr>
            <a:lvl6pPr marL="2285664" indent="0" algn="ctr">
              <a:buNone/>
              <a:defRPr sz="1600"/>
            </a:lvl6pPr>
            <a:lvl7pPr marL="2742797" indent="0" algn="ctr">
              <a:buNone/>
              <a:defRPr sz="1600"/>
            </a:lvl7pPr>
            <a:lvl8pPr marL="3199930" indent="0" algn="ctr">
              <a:buNone/>
              <a:defRPr sz="1600"/>
            </a:lvl8pPr>
            <a:lvl9pPr marL="3657064"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7FFEE7-7FA9-46EE-B035-2D16F57923AB}"/>
              </a:ext>
            </a:extLst>
          </p:cNvPr>
          <p:cNvSpPr>
            <a:spLocks noGrp="1"/>
          </p:cNvSpPr>
          <p:nvPr>
            <p:ph type="dt" sz="half" idx="10"/>
          </p:nvPr>
        </p:nvSpPr>
        <p:spPr/>
        <p:txBody>
          <a:bodyPr/>
          <a:lstStyle/>
          <a:p>
            <a:fld id="{8222A1FD-46B1-4ADB-B7DB-5627EBF99BD4}" type="datetimeFigureOut">
              <a:rPr lang="en-US" smtClean="0"/>
              <a:t>4/17/2025</a:t>
            </a:fld>
            <a:endParaRPr lang="en-US"/>
          </a:p>
        </p:txBody>
      </p:sp>
      <p:sp>
        <p:nvSpPr>
          <p:cNvPr id="5" name="Footer Placeholder 4">
            <a:extLst>
              <a:ext uri="{FF2B5EF4-FFF2-40B4-BE49-F238E27FC236}">
                <a16:creationId xmlns:a16="http://schemas.microsoft.com/office/drawing/2014/main" id="{72D5C950-5F6C-49DE-9A19-ABF1CDF086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087AD-BE32-4A96-9CF2-D9A1C0AE8185}"/>
              </a:ext>
            </a:extLst>
          </p:cNvPr>
          <p:cNvSpPr>
            <a:spLocks noGrp="1"/>
          </p:cNvSpPr>
          <p:nvPr>
            <p:ph type="sldNum" sz="quarter" idx="12"/>
          </p:nvPr>
        </p:nvSpPr>
        <p:spPr/>
        <p:txBody>
          <a:bodyPr/>
          <a:lstStyle/>
          <a:p>
            <a:fld id="{FD9A530D-9DEF-4B5A-A40F-6450E99703B8}" type="slidenum">
              <a:rPr lang="en-US" smtClean="0"/>
              <a:t>‹#›</a:t>
            </a:fld>
            <a:endParaRPr lang="en-US"/>
          </a:p>
        </p:txBody>
      </p:sp>
    </p:spTree>
    <p:extLst>
      <p:ext uri="{BB962C8B-B14F-4D97-AF65-F5344CB8AC3E}">
        <p14:creationId xmlns:p14="http://schemas.microsoft.com/office/powerpoint/2010/main" val="14888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0E4D8-1A0B-4C2F-B2C9-B52E85501E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F3EE15-ACCC-4624-A100-A964A47E0A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BFB77-6063-41BF-80B5-F720392350B5}"/>
              </a:ext>
            </a:extLst>
          </p:cNvPr>
          <p:cNvSpPr>
            <a:spLocks noGrp="1"/>
          </p:cNvSpPr>
          <p:nvPr>
            <p:ph type="dt" sz="half" idx="10"/>
          </p:nvPr>
        </p:nvSpPr>
        <p:spPr/>
        <p:txBody>
          <a:bodyPr/>
          <a:lstStyle/>
          <a:p>
            <a:fld id="{8222A1FD-46B1-4ADB-B7DB-5627EBF99BD4}" type="datetimeFigureOut">
              <a:rPr lang="en-US" smtClean="0"/>
              <a:t>4/17/2025</a:t>
            </a:fld>
            <a:endParaRPr lang="en-US"/>
          </a:p>
        </p:txBody>
      </p:sp>
      <p:sp>
        <p:nvSpPr>
          <p:cNvPr id="5" name="Footer Placeholder 4">
            <a:extLst>
              <a:ext uri="{FF2B5EF4-FFF2-40B4-BE49-F238E27FC236}">
                <a16:creationId xmlns:a16="http://schemas.microsoft.com/office/drawing/2014/main" id="{2305ABE1-9950-4CAC-8997-6E69BBA23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EA7609-CF0E-4E88-B0C6-8727190CD113}"/>
              </a:ext>
            </a:extLst>
          </p:cNvPr>
          <p:cNvSpPr>
            <a:spLocks noGrp="1"/>
          </p:cNvSpPr>
          <p:nvPr>
            <p:ph type="sldNum" sz="quarter" idx="12"/>
          </p:nvPr>
        </p:nvSpPr>
        <p:spPr/>
        <p:txBody>
          <a:bodyPr/>
          <a:lstStyle/>
          <a:p>
            <a:fld id="{FD9A530D-9DEF-4B5A-A40F-6450E99703B8}" type="slidenum">
              <a:rPr lang="en-US" smtClean="0"/>
              <a:t>‹#›</a:t>
            </a:fld>
            <a:endParaRPr lang="en-US"/>
          </a:p>
        </p:txBody>
      </p:sp>
    </p:spTree>
    <p:extLst>
      <p:ext uri="{BB962C8B-B14F-4D97-AF65-F5344CB8AC3E}">
        <p14:creationId xmlns:p14="http://schemas.microsoft.com/office/powerpoint/2010/main" val="4098319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530284-E687-4E13-8D99-926F6CB4CD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53C04E-FC15-4421-AD31-0D2D2A377EC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728138-A75B-4F39-A817-D473AE14755C}"/>
              </a:ext>
            </a:extLst>
          </p:cNvPr>
          <p:cNvSpPr>
            <a:spLocks noGrp="1"/>
          </p:cNvSpPr>
          <p:nvPr>
            <p:ph type="dt" sz="half" idx="10"/>
          </p:nvPr>
        </p:nvSpPr>
        <p:spPr/>
        <p:txBody>
          <a:bodyPr/>
          <a:lstStyle/>
          <a:p>
            <a:fld id="{8222A1FD-46B1-4ADB-B7DB-5627EBF99BD4}" type="datetimeFigureOut">
              <a:rPr lang="en-US" smtClean="0"/>
              <a:t>4/17/2025</a:t>
            </a:fld>
            <a:endParaRPr lang="en-US"/>
          </a:p>
        </p:txBody>
      </p:sp>
      <p:sp>
        <p:nvSpPr>
          <p:cNvPr id="5" name="Footer Placeholder 4">
            <a:extLst>
              <a:ext uri="{FF2B5EF4-FFF2-40B4-BE49-F238E27FC236}">
                <a16:creationId xmlns:a16="http://schemas.microsoft.com/office/drawing/2014/main" id="{EBE16D21-637E-4DA1-AB9C-7C986C665C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5BDF8B-5EA7-43DC-B008-85F496BE3873}"/>
              </a:ext>
            </a:extLst>
          </p:cNvPr>
          <p:cNvSpPr>
            <a:spLocks noGrp="1"/>
          </p:cNvSpPr>
          <p:nvPr>
            <p:ph type="sldNum" sz="quarter" idx="12"/>
          </p:nvPr>
        </p:nvSpPr>
        <p:spPr/>
        <p:txBody>
          <a:bodyPr/>
          <a:lstStyle/>
          <a:p>
            <a:fld id="{FD9A530D-9DEF-4B5A-A40F-6450E99703B8}" type="slidenum">
              <a:rPr lang="en-US" smtClean="0"/>
              <a:t>‹#›</a:t>
            </a:fld>
            <a:endParaRPr lang="en-US"/>
          </a:p>
        </p:txBody>
      </p:sp>
    </p:spTree>
    <p:extLst>
      <p:ext uri="{BB962C8B-B14F-4D97-AF65-F5344CB8AC3E}">
        <p14:creationId xmlns:p14="http://schemas.microsoft.com/office/powerpoint/2010/main" val="3858130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83" y="720186"/>
            <a:ext cx="11615361" cy="432111"/>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88083" y="288075"/>
            <a:ext cx="11615361" cy="432111"/>
          </a:xfrm>
        </p:spPr>
        <p:txBody>
          <a:bodyPr/>
          <a:lstStyle>
            <a:lvl1pPr marL="0" indent="0">
              <a:lnSpc>
                <a:spcPct val="89000"/>
              </a:lnSpc>
              <a:spcBef>
                <a:spcPts val="0"/>
              </a:spcBef>
              <a:buNone/>
              <a:defRPr sz="3105" kern="0" baseline="0">
                <a:solidFill>
                  <a:schemeClr val="tx1"/>
                </a:solidFill>
              </a:defRPr>
            </a:lvl1pPr>
            <a:lvl2pPr marL="259492" indent="0">
              <a:buNone/>
              <a:defRPr sz="3105"/>
            </a:lvl2pPr>
            <a:lvl3pPr marL="582858" indent="0">
              <a:buNone/>
              <a:defRPr sz="3105"/>
            </a:lvl3pPr>
            <a:lvl4pPr marL="830373" indent="0">
              <a:buNone/>
              <a:defRPr sz="3105"/>
            </a:lvl4pPr>
            <a:lvl5pPr marL="830373" indent="0">
              <a:buNone/>
              <a:defRPr sz="3105"/>
            </a:lvl5pPr>
          </a:lstStyle>
          <a:p>
            <a:pPr lvl="0"/>
            <a:r>
              <a:rPr lang="en-US" noProof="1"/>
              <a:t>Add Chapter Title</a:t>
            </a:r>
          </a:p>
        </p:txBody>
      </p:sp>
      <p:sp>
        <p:nvSpPr>
          <p:cNvPr id="6" name="Slide Number Placeholder 5"/>
          <p:cNvSpPr>
            <a:spLocks noGrp="1"/>
          </p:cNvSpPr>
          <p:nvPr>
            <p:ph type="sldNum" sz="quarter" idx="12"/>
          </p:nvPr>
        </p:nvSpPr>
        <p:spPr>
          <a:xfrm>
            <a:off x="296420" y="6255653"/>
            <a:ext cx="320415" cy="455906"/>
          </a:xfrm>
          <a:prstGeom prst="rect">
            <a:avLst/>
          </a:prstGeo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1" y="6714381"/>
            <a:ext cx="12192705" cy="14397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137816"/>
            <a:ext cx="151084" cy="720185"/>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10251868" y="287941"/>
            <a:ext cx="1880144" cy="863822"/>
          </a:xfrm>
          <a:prstGeom prst="rect">
            <a:avLst/>
          </a:prstGeom>
          <a:noFill/>
          <a:ln w="0" cap="flat" cmpd="sng" algn="ctr">
            <a:noFill/>
            <a:prstDash val="solid"/>
          </a:ln>
          <a:effectLst/>
        </p:spPr>
        <p:txBody>
          <a:bodyPr wrap="square" lIns="0" tIns="19718" rIns="0" bIns="0" rtlCol="0" anchor="t">
            <a:normAutofit/>
          </a:bodyPr>
          <a:lstStyle/>
          <a:p>
            <a:pPr rtl="0">
              <a:lnSpc>
                <a:spcPts val="998"/>
              </a:lnSpc>
            </a:pPr>
            <a:r>
              <a:rPr lang="en-US" sz="61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7138" y="6073576"/>
            <a:ext cx="1216352" cy="639397"/>
          </a:xfrm>
          <a:prstGeom prst="rect">
            <a:avLst/>
          </a:prstGeom>
          <a:ln w="0">
            <a:noFill/>
          </a:ln>
          <a:effectLst/>
        </p:spPr>
      </p:pic>
    </p:spTree>
    <p:extLst>
      <p:ext uri="{BB962C8B-B14F-4D97-AF65-F5344CB8AC3E}">
        <p14:creationId xmlns:p14="http://schemas.microsoft.com/office/powerpoint/2010/main" val="4217104400"/>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BF558F48-F6D6-4568-8DA6-55FAE81CC26F}"/>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68761" y="6308409"/>
            <a:ext cx="1128326" cy="307505"/>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608177" y="2892853"/>
            <a:ext cx="10301466" cy="1675485"/>
          </a:xfrm>
          <a:ln w="0">
            <a:noFill/>
          </a:ln>
          <a:effectLst/>
        </p:spPr>
        <p:txBody>
          <a:bodyPr anchor="b" anchorCtr="0">
            <a:normAutofit/>
          </a:bodyPr>
          <a:lstStyle>
            <a:lvl1pPr algn="l">
              <a:lnSpc>
                <a:spcPct val="100000"/>
              </a:lnSpc>
              <a:defRPr sz="4446" b="1" kern="0" cap="none" baseline="0">
                <a:solidFill>
                  <a:schemeClr val="tx1"/>
                </a:solidFill>
              </a:defRPr>
            </a:lvl1pPr>
          </a:lstStyle>
          <a:p>
            <a:r>
              <a:rPr lang="en-US" noProof="1"/>
              <a:t>Presentation title</a:t>
            </a:r>
          </a:p>
        </p:txBody>
      </p:sp>
      <p:sp>
        <p:nvSpPr>
          <p:cNvPr id="7" name="Text Placeholder 2">
            <a:extLst>
              <a:ext uri="{FF2B5EF4-FFF2-40B4-BE49-F238E27FC236}">
                <a16:creationId xmlns:a16="http://schemas.microsoft.com/office/drawing/2014/main" id="{77B0DFCC-F037-4745-849A-E2902A32AC76}"/>
              </a:ext>
            </a:extLst>
          </p:cNvPr>
          <p:cNvSpPr>
            <a:spLocks noGrp="1"/>
          </p:cNvSpPr>
          <p:nvPr>
            <p:ph type="body" sz="quarter" idx="1" hasCustomPrompt="1"/>
          </p:nvPr>
        </p:nvSpPr>
        <p:spPr>
          <a:xfrm>
            <a:off x="608177" y="4713579"/>
            <a:ext cx="10301466" cy="1394102"/>
          </a:xfrm>
        </p:spPr>
        <p:txBody>
          <a:bodyPr>
            <a:normAutofit/>
          </a:bodyPr>
          <a:lstStyle>
            <a:lvl1pPr marL="0" indent="0">
              <a:buFontTx/>
              <a:buNone/>
              <a:defRPr sz="2667"/>
            </a:lvl1pPr>
            <a:lvl2pPr marL="508132" indent="0">
              <a:buFontTx/>
              <a:buNone/>
              <a:defRPr/>
            </a:lvl2pPr>
            <a:lvl3pPr marL="1016264" indent="0">
              <a:buFontTx/>
              <a:buNone/>
              <a:defRPr/>
            </a:lvl3pPr>
            <a:lvl4pPr marL="1524396" indent="0">
              <a:buFontTx/>
              <a:buNone/>
              <a:defRPr/>
            </a:lvl4pPr>
            <a:lvl5pPr marL="1524396" indent="0">
              <a:buFontTx/>
              <a:buNone/>
              <a:defRPr/>
            </a:lvl5pPr>
          </a:lstStyle>
          <a:p>
            <a:pPr lvl="0"/>
            <a:r>
              <a:rPr lang="en-US" noProof="1"/>
              <a:t>Name, Department, Date</a:t>
            </a:r>
          </a:p>
        </p:txBody>
      </p:sp>
      <p:pic>
        <p:nvPicPr>
          <p:cNvPr id="4" name="SuperGraphic">
            <a:extLst>
              <a:ext uri="{FF2B5EF4-FFF2-40B4-BE49-F238E27FC236}">
                <a16:creationId xmlns:a16="http://schemas.microsoft.com/office/drawing/2014/main" id="{862C2846-F73C-4F37-B810-57D2567D11EB}"/>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191528" cy="2285838"/>
          </a:xfrm>
          <a:prstGeom prst="rect">
            <a:avLst/>
          </a:prstGeom>
        </p:spPr>
      </p:pic>
    </p:spTree>
    <p:extLst>
      <p:ext uri="{BB962C8B-B14F-4D97-AF65-F5344CB8AC3E}">
        <p14:creationId xmlns:p14="http://schemas.microsoft.com/office/powerpoint/2010/main" val="3608978571"/>
      </p:ext>
    </p:extLst>
  </p:cSld>
  <p:clrMapOvr>
    <a:masterClrMapping/>
  </p:clrMapOvr>
  <p:hf sldNum="0" hdr="0" ftr="0" dt="0"/>
  <p:extLst>
    <p:ext uri="{DCECCB84-F9BA-43D5-87BE-67443E8EF086}">
      <p15:sldGuideLst xmlns:p15="http://schemas.microsoft.com/office/powerpoint/2012/main">
        <p15:guide id="1" pos="342">
          <p15:clr>
            <a:srgbClr val="FBAE40"/>
          </p15:clr>
        </p15:guide>
        <p15:guide id="2" pos="6185">
          <p15:clr>
            <a:srgbClr val="FBAE40"/>
          </p15:clr>
        </p15:guide>
        <p15:guide id="3" orient="horz" pos="1639">
          <p15:clr>
            <a:srgbClr val="FBAE40"/>
          </p15:clr>
        </p15:guide>
        <p15:guide id="4" orient="horz" pos="2590">
          <p15:clr>
            <a:srgbClr val="FBAE40"/>
          </p15:clr>
        </p15:guide>
        <p15:guide id="5" orient="horz" pos="2669">
          <p15:clr>
            <a:srgbClr val="FBAE40"/>
          </p15:clr>
        </p15:guide>
        <p15:guide id="6" orient="horz" pos="3463">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vertic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43858496-C239-47F8-BDF4-1C95D89182D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68761" y="6308409"/>
            <a:ext cx="1128326" cy="307505"/>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3656162" y="1280490"/>
            <a:ext cx="7927662" cy="2272101"/>
          </a:xfrm>
          <a:ln w="0">
            <a:noFill/>
          </a:ln>
          <a:effectLst/>
        </p:spPr>
        <p:txBody>
          <a:bodyPr anchor="b" anchorCtr="0">
            <a:normAutofit/>
          </a:bodyPr>
          <a:lstStyle>
            <a:lvl1pPr algn="l">
              <a:lnSpc>
                <a:spcPct val="100000"/>
              </a:lnSpc>
              <a:defRPr sz="4446" b="1" kern="0" cap="none" baseline="0">
                <a:solidFill>
                  <a:schemeClr val="tx1"/>
                </a:solidFill>
              </a:defRPr>
            </a:lvl1pPr>
          </a:lstStyle>
          <a:p>
            <a:r>
              <a:rPr lang="en-US" noProof="1"/>
              <a:t>Presentation title</a:t>
            </a:r>
          </a:p>
        </p:txBody>
      </p:sp>
      <p:sp>
        <p:nvSpPr>
          <p:cNvPr id="4" name="Text Placeholder 2">
            <a:extLst>
              <a:ext uri="{FF2B5EF4-FFF2-40B4-BE49-F238E27FC236}">
                <a16:creationId xmlns:a16="http://schemas.microsoft.com/office/drawing/2014/main" id="{55C2B86F-C1CA-4E64-9221-A99B4E89D289}"/>
              </a:ext>
            </a:extLst>
          </p:cNvPr>
          <p:cNvSpPr>
            <a:spLocks noGrp="1"/>
          </p:cNvSpPr>
          <p:nvPr>
            <p:ph type="body" sz="quarter" idx="1" hasCustomPrompt="1"/>
          </p:nvPr>
        </p:nvSpPr>
        <p:spPr>
          <a:xfrm>
            <a:off x="3656162" y="3697830"/>
            <a:ext cx="7927662" cy="1394102"/>
          </a:xfrm>
        </p:spPr>
        <p:txBody>
          <a:bodyPr>
            <a:normAutofit/>
          </a:bodyPr>
          <a:lstStyle>
            <a:lvl1pPr marL="0" indent="0">
              <a:buFontTx/>
              <a:buNone/>
              <a:defRPr sz="2667"/>
            </a:lvl1pPr>
            <a:lvl2pPr marL="508132" indent="0">
              <a:buFontTx/>
              <a:buNone/>
              <a:defRPr/>
            </a:lvl2pPr>
            <a:lvl3pPr marL="1016264" indent="0">
              <a:buFontTx/>
              <a:buNone/>
              <a:defRPr/>
            </a:lvl3pPr>
            <a:lvl4pPr marL="1524396" indent="0">
              <a:buFontTx/>
              <a:buNone/>
              <a:defRPr/>
            </a:lvl4pPr>
            <a:lvl5pPr marL="1524396" indent="0">
              <a:buFontTx/>
              <a:buNone/>
              <a:defRPr/>
            </a:lvl5pPr>
          </a:lstStyle>
          <a:p>
            <a:pPr lvl="0"/>
            <a:r>
              <a:rPr lang="en-US" noProof="1"/>
              <a:t>Name, Department, Date</a:t>
            </a:r>
          </a:p>
        </p:txBody>
      </p:sp>
      <p:pic>
        <p:nvPicPr>
          <p:cNvPr id="3" name="SuperGraphic">
            <a:extLst>
              <a:ext uri="{FF2B5EF4-FFF2-40B4-BE49-F238E27FC236}">
                <a16:creationId xmlns:a16="http://schemas.microsoft.com/office/drawing/2014/main" id="{8E3B306C-041F-4487-8C98-1BF9B6BE172F}"/>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3048098" cy="6858000"/>
          </a:xfrm>
          <a:prstGeom prst="rect">
            <a:avLst/>
          </a:prstGeom>
        </p:spPr>
      </p:pic>
    </p:spTree>
    <p:extLst>
      <p:ext uri="{BB962C8B-B14F-4D97-AF65-F5344CB8AC3E}">
        <p14:creationId xmlns:p14="http://schemas.microsoft.com/office/powerpoint/2010/main" val="3231445596"/>
      </p:ext>
    </p:extLst>
  </p:cSld>
  <p:clrMapOvr>
    <a:masterClrMapping/>
  </p:clrMapOvr>
  <p:hf sldNum="0" hdr="0" ftr="0" dt="0"/>
  <p:extLst>
    <p:ext uri="{DCECCB84-F9BA-43D5-87BE-67443E8EF086}">
      <p15:sldGuideLst xmlns:p15="http://schemas.microsoft.com/office/powerpoint/2012/main">
        <p15:guide id="1" pos="2070">
          <p15:clr>
            <a:srgbClr val="FBAE40"/>
          </p15:clr>
        </p15:guide>
        <p15:guide id="2" pos="6566">
          <p15:clr>
            <a:srgbClr val="FBAE40"/>
          </p15:clr>
        </p15:guide>
        <p15:guide id="3" orient="horz" pos="2093">
          <p15:clr>
            <a:srgbClr val="FBAE40"/>
          </p15:clr>
        </p15:guide>
        <p15:guide id="4" orient="horz" pos="2014">
          <p15:clr>
            <a:srgbClr val="FBAE40"/>
          </p15:clr>
        </p15:guide>
        <p15:guide id="5" orient="horz" pos="3473">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ter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E881C9CD-D10B-4CDB-B44D-3FBD5D07A516}"/>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68761" y="6308409"/>
            <a:ext cx="1128326" cy="307505"/>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608177" y="2892850"/>
            <a:ext cx="10301466" cy="3214829"/>
          </a:xfrm>
          <a:ln w="0">
            <a:noFill/>
          </a:ln>
          <a:effectLst/>
        </p:spPr>
        <p:txBody>
          <a:bodyPr anchor="t" anchorCtr="0">
            <a:normAutofit/>
          </a:bodyPr>
          <a:lstStyle>
            <a:lvl1pPr marL="0" indent="0" algn="l">
              <a:lnSpc>
                <a:spcPct val="100000"/>
              </a:lnSpc>
              <a:spcBef>
                <a:spcPts val="0"/>
              </a:spcBef>
              <a:buFontTx/>
              <a:buNone/>
              <a:defRPr sz="4446" b="1" kern="0" cap="none" baseline="0">
                <a:solidFill>
                  <a:schemeClr val="tx1"/>
                </a:solidFill>
              </a:defRPr>
            </a:lvl1pPr>
          </a:lstStyle>
          <a:p>
            <a:r>
              <a:rPr lang="en-US" noProof="1"/>
              <a:t>Chapter title</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1" y="110"/>
            <a:ext cx="12192000" cy="2284587"/>
          </a:xfrm>
          <a:prstGeom prst="rect">
            <a:avLst/>
          </a:prstGeom>
          <a:solidFill>
            <a:schemeClr val="accent1"/>
          </a:solidFill>
          <a:ln w="9525" cap="flat" cmpd="sng" algn="ctr">
            <a:noFill/>
            <a:prstDash val="solid"/>
          </a:ln>
          <a:effectLst/>
        </p:spPr>
        <p:txBody>
          <a:bodyPr rtlCol="0" anchor="ctr"/>
          <a:lstStyle/>
          <a:p>
            <a:pPr marL="0" marR="0" indent="0" algn="ctr" defTabSz="1016264" eaLnBrk="1" fontAlgn="auto" latinLnBrk="0" hangingPunct="1">
              <a:lnSpc>
                <a:spcPct val="100000"/>
              </a:lnSpc>
              <a:spcBef>
                <a:spcPts val="0"/>
              </a:spcBef>
              <a:spcAft>
                <a:spcPts val="0"/>
              </a:spcAft>
              <a:buClrTx/>
              <a:buSzTx/>
              <a:buFontTx/>
              <a:buNone/>
              <a:tabLst/>
            </a:pPr>
            <a:endParaRPr kumimoji="0" lang="de-DE" sz="2001" b="0" i="0" u="none" strike="noStrike" kern="0" cap="none" spc="0" normalizeH="0" baseline="0" noProof="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517684" y="109"/>
            <a:ext cx="2453979" cy="2284587"/>
          </a:xfrm>
        </p:spPr>
        <p:txBody>
          <a:bodyPr bIns="72000" anchor="ctr"/>
          <a:lstStyle>
            <a:lvl1pPr marL="0" indent="0">
              <a:lnSpc>
                <a:spcPct val="100000"/>
              </a:lnSpc>
              <a:spcBef>
                <a:spcPts val="556"/>
              </a:spcBef>
              <a:buFontTx/>
              <a:buNone/>
              <a:defRPr sz="16671" b="1" kern="0" baseline="0">
                <a:solidFill>
                  <a:schemeClr val="bg1"/>
                </a:solidFill>
              </a:defRPr>
            </a:lvl1pPr>
            <a:lvl2pPr marL="220057" indent="0">
              <a:buFontTx/>
              <a:buNone/>
              <a:defRPr/>
            </a:lvl2pPr>
            <a:lvl3pPr marL="460120" indent="0">
              <a:buFontTx/>
              <a:buNone/>
              <a:defRPr/>
            </a:lvl3pPr>
            <a:lvl4pPr marL="680177" indent="0">
              <a:buFontTx/>
              <a:buNone/>
              <a:defRPr/>
            </a:lvl4pPr>
            <a:lvl5pPr marL="680177" indent="0">
              <a:buFontTx/>
              <a:buNone/>
              <a:defRPr/>
            </a:lvl5pPr>
          </a:lstStyle>
          <a:p>
            <a:pPr lvl="0"/>
            <a:r>
              <a:rPr lang="en-US"/>
              <a:t>00</a:t>
            </a:r>
          </a:p>
        </p:txBody>
      </p:sp>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781744"/>
            <a:ext cx="12191528" cy="76193"/>
          </a:xfrm>
          <a:prstGeom prst="rect">
            <a:avLst/>
          </a:prstGeom>
        </p:spPr>
      </p:pic>
    </p:spTree>
    <p:extLst>
      <p:ext uri="{BB962C8B-B14F-4D97-AF65-F5344CB8AC3E}">
        <p14:creationId xmlns:p14="http://schemas.microsoft.com/office/powerpoint/2010/main" val="3399041464"/>
      </p:ext>
    </p:extLst>
  </p:cSld>
  <p:clrMapOvr>
    <a:masterClrMapping/>
  </p:clrMapOvr>
  <p:hf sldNum="0" hdr="0" ftr="0" dt="0"/>
  <p:extLst>
    <p:ext uri="{DCECCB84-F9BA-43D5-87BE-67443E8EF086}">
      <p15:sldGuideLst xmlns:p15="http://schemas.microsoft.com/office/powerpoint/2012/main">
        <p15:guide id="1" pos="342">
          <p15:clr>
            <a:srgbClr val="FBAE40"/>
          </p15:clr>
        </p15:guide>
        <p15:guide id="2" pos="6185">
          <p15:clr>
            <a:srgbClr val="FBAE40"/>
          </p15:clr>
        </p15:guide>
        <p15:guide id="3" orient="horz" pos="1639">
          <p15:clr>
            <a:srgbClr val="FBAE40"/>
          </p15:clr>
        </p15:guide>
        <p15:guide id="4" orient="horz" pos="3463">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Chapter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E5083679-3829-4F0B-9E1A-B4E6F314AFD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68761" y="6308409"/>
            <a:ext cx="1128326" cy="307505"/>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3645312" y="1333760"/>
            <a:ext cx="7860876" cy="3492881"/>
          </a:xfrm>
          <a:ln w="0">
            <a:noFill/>
          </a:ln>
          <a:effectLst/>
        </p:spPr>
        <p:txBody>
          <a:bodyPr anchor="t" anchorCtr="0">
            <a:normAutofit/>
          </a:bodyPr>
          <a:lstStyle>
            <a:lvl1pPr marL="0" indent="0" algn="l">
              <a:lnSpc>
                <a:spcPct val="100000"/>
              </a:lnSpc>
              <a:spcBef>
                <a:spcPts val="0"/>
              </a:spcBef>
              <a:buFontTx/>
              <a:buNone/>
              <a:defRPr sz="4446" b="1" kern="0" cap="none" baseline="0">
                <a:solidFill>
                  <a:schemeClr val="tx1"/>
                </a:solidFill>
              </a:defRPr>
            </a:lvl1pPr>
          </a:lstStyle>
          <a:p>
            <a:r>
              <a:rPr lang="en-US" noProof="1"/>
              <a:t>Chapter title</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1" y="110"/>
            <a:ext cx="3044881" cy="6857890"/>
          </a:xfrm>
          <a:prstGeom prst="rect">
            <a:avLst/>
          </a:prstGeom>
          <a:solidFill>
            <a:schemeClr val="accent1"/>
          </a:solidFill>
          <a:ln w="9525" cap="flat" cmpd="sng" algn="ctr">
            <a:noFill/>
            <a:prstDash val="solid"/>
          </a:ln>
          <a:effectLst/>
        </p:spPr>
        <p:txBody>
          <a:bodyPr rtlCol="0" anchor="ctr"/>
          <a:lstStyle/>
          <a:p>
            <a:pPr marL="0" marR="0" indent="0" algn="ctr" defTabSz="1016264" eaLnBrk="1" fontAlgn="auto" latinLnBrk="0" hangingPunct="1">
              <a:lnSpc>
                <a:spcPct val="100000"/>
              </a:lnSpc>
              <a:spcBef>
                <a:spcPts val="0"/>
              </a:spcBef>
              <a:spcAft>
                <a:spcPts val="0"/>
              </a:spcAft>
              <a:buClrTx/>
              <a:buSzTx/>
              <a:buFontTx/>
              <a:buNone/>
              <a:tabLst/>
            </a:pPr>
            <a:endParaRPr kumimoji="0" lang="de-DE" sz="2001" b="0" i="0" u="none" strike="noStrike" kern="0" cap="none" spc="0" normalizeH="0" baseline="0" noProof="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516149" y="110"/>
            <a:ext cx="2453979" cy="2284587"/>
          </a:xfrm>
        </p:spPr>
        <p:txBody>
          <a:bodyPr bIns="72000" anchor="ctr"/>
          <a:lstStyle>
            <a:lvl1pPr marL="0" indent="0">
              <a:lnSpc>
                <a:spcPct val="100000"/>
              </a:lnSpc>
              <a:spcBef>
                <a:spcPts val="556"/>
              </a:spcBef>
              <a:buFontTx/>
              <a:buNone/>
              <a:defRPr sz="16671" b="1" kern="0" baseline="0">
                <a:solidFill>
                  <a:schemeClr val="bg1"/>
                </a:solidFill>
              </a:defRPr>
            </a:lvl1pPr>
            <a:lvl2pPr marL="220057" indent="0">
              <a:buFontTx/>
              <a:buNone/>
              <a:defRPr/>
            </a:lvl2pPr>
            <a:lvl3pPr marL="460120" indent="0">
              <a:buFontTx/>
              <a:buNone/>
              <a:defRPr/>
            </a:lvl3pPr>
            <a:lvl4pPr marL="680177" indent="0">
              <a:buFontTx/>
              <a:buNone/>
              <a:defRPr/>
            </a:lvl4pPr>
            <a:lvl5pPr marL="680177" indent="0">
              <a:buFontTx/>
              <a:buNone/>
              <a:defRPr/>
            </a:lvl5pPr>
          </a:lstStyle>
          <a:p>
            <a:pPr lvl="0"/>
            <a:r>
              <a:rPr lang="en-US"/>
              <a:t>00</a:t>
            </a:r>
          </a:p>
        </p:txBody>
      </p:sp>
      <p:pic>
        <p:nvPicPr>
          <p:cNvPr id="5" name="SuperGraphic">
            <a:extLst>
              <a:ext uri="{FF2B5EF4-FFF2-40B4-BE49-F238E27FC236}">
                <a16:creationId xmlns:a16="http://schemas.microsoft.com/office/drawing/2014/main" id="{B93399BE-B0B2-44B3-8FAE-18A968B3CDA4}"/>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2115505" y="1"/>
            <a:ext cx="76202" cy="6858000"/>
          </a:xfrm>
          <a:prstGeom prst="rect">
            <a:avLst/>
          </a:prstGeom>
        </p:spPr>
      </p:pic>
    </p:spTree>
    <p:extLst>
      <p:ext uri="{BB962C8B-B14F-4D97-AF65-F5344CB8AC3E}">
        <p14:creationId xmlns:p14="http://schemas.microsoft.com/office/powerpoint/2010/main" val="1081161253"/>
      </p:ext>
    </p:extLst>
  </p:cSld>
  <p:clrMapOvr>
    <a:masterClrMapping/>
  </p:clrMapOvr>
  <p:hf sldNum="0" hdr="0" ftr="0" dt="0"/>
  <p:extLst>
    <p:ext uri="{DCECCB84-F9BA-43D5-87BE-67443E8EF086}">
      <p15:sldGuideLst xmlns:p15="http://schemas.microsoft.com/office/powerpoint/2012/main">
        <p15:guide id="1" pos="2064">
          <p15:clr>
            <a:srgbClr val="FBAE40"/>
          </p15:clr>
        </p15:guide>
        <p15:guide id="2" pos="6524">
          <p15:clr>
            <a:srgbClr val="FBAE40"/>
          </p15:clr>
        </p15:guide>
        <p15:guide id="3" orient="horz" pos="754">
          <p15:clr>
            <a:srgbClr val="FBAE40"/>
          </p15:clr>
        </p15:guide>
        <p15:guide id="4" orient="horz" pos="2738">
          <p15:clr>
            <a:srgbClr val="FBAE40"/>
          </p15:clr>
        </p15:guide>
        <p15:guide id="5" pos="29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ull picture without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926F8EF2-FFD9-4D48-A076-77C0B811BAB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68761" y="6308409"/>
            <a:ext cx="1128326" cy="307505"/>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781744"/>
            <a:ext cx="12191528" cy="76193"/>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1" y="0"/>
            <a:ext cx="12192000" cy="6153582"/>
          </a:xfrm>
          <a:blipFill dpi="0" rotWithShape="1">
            <a:blip r:embed="rId4">
              <a:alphaModFix amt="70000"/>
            </a:blip>
            <a:srcRect/>
            <a:stretch>
              <a:fillRect/>
            </a:stretch>
          </a:blipFill>
        </p:spPr>
        <p:txBody>
          <a:bodyPr anchor="ctr"/>
          <a:lstStyle>
            <a:lvl1pPr marL="0" indent="0" algn="ctr">
              <a:lnSpc>
                <a:spcPct val="600000"/>
              </a:lnSpc>
              <a:buFontTx/>
              <a:buNone/>
              <a:defRPr sz="1000"/>
            </a:lvl1pPr>
          </a:lstStyle>
          <a:p>
            <a:r>
              <a:rPr lang="en-US" noProof="1"/>
              <a:t>Insert photo</a:t>
            </a:r>
          </a:p>
        </p:txBody>
      </p:sp>
    </p:spTree>
    <p:extLst>
      <p:ext uri="{BB962C8B-B14F-4D97-AF65-F5344CB8AC3E}">
        <p14:creationId xmlns:p14="http://schemas.microsoft.com/office/powerpoint/2010/main" val="1185584185"/>
      </p:ext>
    </p:extLst>
  </p:cSld>
  <p:clrMapOvr>
    <a:masterClrMapping/>
  </p:clrMapOvr>
  <p:hf sldNum="0" hdr="0" ftr="0" dt="0"/>
  <p:extLst>
    <p:ext uri="{DCECCB84-F9BA-43D5-87BE-67443E8EF086}">
      <p15:sldGuideLst xmlns:p15="http://schemas.microsoft.com/office/powerpoint/2012/main">
        <p15:guide id="4" orient="horz" pos="3489">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ull picture with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B77066FA-8AE8-47E2-8A79-1355389EE471}"/>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68761" y="6308409"/>
            <a:ext cx="1128326" cy="307505"/>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781744"/>
            <a:ext cx="12191528" cy="76193"/>
          </a:xfrm>
          <a:prstGeom prst="rect">
            <a:avLst/>
          </a:prstGeom>
        </p:spPr>
      </p:pic>
      <p:sp>
        <p:nvSpPr>
          <p:cNvPr id="9" name="Picture Placeholder 4">
            <a:extLst>
              <a:ext uri="{FF2B5EF4-FFF2-40B4-BE49-F238E27FC236}">
                <a16:creationId xmlns:a16="http://schemas.microsoft.com/office/drawing/2014/main" id="{E3AE72B7-66D7-4755-9A92-9BAA3A80886F}"/>
              </a:ext>
            </a:extLst>
          </p:cNvPr>
          <p:cNvSpPr>
            <a:spLocks noGrp="1"/>
          </p:cNvSpPr>
          <p:nvPr>
            <p:ph type="pic" sz="quarter" idx="1" hasCustomPrompt="1"/>
          </p:nvPr>
        </p:nvSpPr>
        <p:spPr>
          <a:xfrm>
            <a:off x="1" y="0"/>
            <a:ext cx="12192000" cy="6153582"/>
          </a:xfrm>
          <a:blipFill dpi="0" rotWithShape="1">
            <a:blip r:embed="rId4">
              <a:alphaModFix amt="70000"/>
            </a:blip>
            <a:srcRect/>
            <a:stretch>
              <a:fillRect/>
            </a:stretch>
          </a:blipFill>
        </p:spPr>
        <p:txBody>
          <a:bodyPr anchor="ctr"/>
          <a:lstStyle>
            <a:lvl1pPr marL="0" indent="0" algn="ctr">
              <a:lnSpc>
                <a:spcPct val="600000"/>
              </a:lnSpc>
              <a:buFontTx/>
              <a:buNone/>
              <a:defRPr sz="1000"/>
            </a:lvl1pPr>
          </a:lstStyle>
          <a:p>
            <a:r>
              <a:rPr lang="en-US" noProof="1"/>
              <a:t>Insert photo</a:t>
            </a:r>
          </a:p>
        </p:txBody>
      </p:sp>
      <p:sp>
        <p:nvSpPr>
          <p:cNvPr id="3" name="Text Placeholder 2">
            <a:extLst>
              <a:ext uri="{FF2B5EF4-FFF2-40B4-BE49-F238E27FC236}">
                <a16:creationId xmlns:a16="http://schemas.microsoft.com/office/drawing/2014/main" id="{D346B548-69AA-497B-BD64-E14E4F9EA5F6}"/>
              </a:ext>
            </a:extLst>
          </p:cNvPr>
          <p:cNvSpPr>
            <a:spLocks noGrp="1"/>
          </p:cNvSpPr>
          <p:nvPr>
            <p:ph type="body" sz="quarter" idx="2" hasCustomPrompt="1"/>
          </p:nvPr>
        </p:nvSpPr>
        <p:spPr>
          <a:xfrm>
            <a:off x="452131" y="1152296"/>
            <a:ext cx="4201216" cy="2760710"/>
          </a:xfrm>
          <a:solidFill>
            <a:schemeClr val="bg1"/>
          </a:solidFill>
        </p:spPr>
        <p:txBody>
          <a:bodyPr lIns="252000" tIns="216000" rIns="252000" bIns="216000">
            <a:normAutofit/>
          </a:bodyPr>
          <a:lstStyle>
            <a:lvl1pPr marL="0" indent="0">
              <a:buFontTx/>
              <a:buNone/>
              <a:defRPr/>
            </a:lvl1pPr>
            <a:lvl2pPr marL="220057" indent="0">
              <a:buFontTx/>
              <a:buNone/>
              <a:defRPr/>
            </a:lvl2pPr>
            <a:lvl3pPr marL="460120" indent="0">
              <a:buFontTx/>
              <a:buNone/>
              <a:defRPr/>
            </a:lvl3pPr>
            <a:lvl4pPr marL="680177" indent="0">
              <a:buFontTx/>
              <a:buNone/>
              <a:defRPr/>
            </a:lvl4pPr>
            <a:lvl5pPr marL="680177" indent="0">
              <a:buFontTx/>
              <a:buNone/>
              <a:defRPr/>
            </a:lvl5pPr>
          </a:lstStyle>
          <a:p>
            <a:pPr lvl="0"/>
            <a:r>
              <a:rPr lang="en-US" noProof="1"/>
              <a:t>Add Text</a:t>
            </a:r>
          </a:p>
        </p:txBody>
      </p:sp>
    </p:spTree>
    <p:extLst>
      <p:ext uri="{BB962C8B-B14F-4D97-AF65-F5344CB8AC3E}">
        <p14:creationId xmlns:p14="http://schemas.microsoft.com/office/powerpoint/2010/main" val="3582464714"/>
      </p:ext>
    </p:extLst>
  </p:cSld>
  <p:clrMapOvr>
    <a:masterClrMapping/>
  </p:clrMapOvr>
  <p:hf sldNum="0" hdr="0" ftr="0" dt="0"/>
  <p:extLst>
    <p:ext uri="{DCECCB84-F9BA-43D5-87BE-67443E8EF086}">
      <p15:sldGuideLst xmlns:p15="http://schemas.microsoft.com/office/powerpoint/2012/main">
        <p15:guide id="4" orient="horz" pos="3489">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Split horizontal ">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1630DC1C-C3C8-477E-AC19-4DC706EB499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68761" y="6308409"/>
            <a:ext cx="1128326" cy="307505"/>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781744"/>
            <a:ext cx="12191528" cy="76193"/>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1" y="0"/>
            <a:ext cx="12192000" cy="3428882"/>
          </a:xfrm>
          <a:blipFill dpi="0" rotWithShape="1">
            <a:blip r:embed="rId4">
              <a:alphaModFix amt="70000"/>
            </a:blip>
            <a:srcRect/>
            <a:stretch>
              <a:fillRect/>
            </a:stretch>
          </a:blipFill>
        </p:spPr>
        <p:txBody>
          <a:bodyPr anchor="ctr"/>
          <a:lstStyle>
            <a:lvl1pPr marL="0" indent="0" algn="ctr">
              <a:lnSpc>
                <a:spcPct val="600000"/>
              </a:lnSpc>
              <a:buFontTx/>
              <a:buNone/>
              <a:defRPr sz="1000"/>
            </a:lvl1pPr>
          </a:lstStyle>
          <a:p>
            <a:r>
              <a:rPr lang="en-US" noProof="1"/>
              <a:t>Insert photo</a:t>
            </a:r>
          </a:p>
        </p:txBody>
      </p:sp>
      <p:sp>
        <p:nvSpPr>
          <p:cNvPr id="4" name="Text Placeholder 2">
            <a:extLst>
              <a:ext uri="{FF2B5EF4-FFF2-40B4-BE49-F238E27FC236}">
                <a16:creationId xmlns:a16="http://schemas.microsoft.com/office/drawing/2014/main" id="{990CB4FC-C276-4DB5-A6E3-49DD9BC66B63}"/>
              </a:ext>
            </a:extLst>
          </p:cNvPr>
          <p:cNvSpPr>
            <a:spLocks noGrp="1"/>
          </p:cNvSpPr>
          <p:nvPr>
            <p:ph type="body" sz="quarter" idx="2" hasCustomPrompt="1"/>
          </p:nvPr>
        </p:nvSpPr>
        <p:spPr>
          <a:xfrm>
            <a:off x="228065" y="3885116"/>
            <a:ext cx="11735396" cy="2268465"/>
          </a:xfrm>
        </p:spPr>
        <p:txBody>
          <a:bodyPr lIns="0" tIns="0" rIns="0" bIns="0">
            <a:normAutofit/>
          </a:bodyPr>
          <a:lstStyle>
            <a:lvl1pPr marL="0" indent="0">
              <a:buFontTx/>
              <a:buNone/>
              <a:defRPr/>
            </a:lvl1pPr>
            <a:lvl2pPr marL="220057" indent="0">
              <a:buFontTx/>
              <a:buNone/>
              <a:defRPr/>
            </a:lvl2pPr>
            <a:lvl3pPr marL="460120" indent="0">
              <a:buFontTx/>
              <a:buNone/>
              <a:defRPr/>
            </a:lvl3pPr>
            <a:lvl4pPr marL="680177" indent="0">
              <a:buFontTx/>
              <a:buNone/>
              <a:defRPr/>
            </a:lvl4pPr>
            <a:lvl5pPr marL="680177" indent="0">
              <a:buFontTx/>
              <a:buNone/>
              <a:defRPr/>
            </a:lvl5pPr>
          </a:lstStyle>
          <a:p>
            <a:pPr lvl="0"/>
            <a:r>
              <a:rPr lang="en-US" noProof="1"/>
              <a:t>Add Text</a:t>
            </a:r>
          </a:p>
        </p:txBody>
      </p:sp>
    </p:spTree>
    <p:extLst>
      <p:ext uri="{BB962C8B-B14F-4D97-AF65-F5344CB8AC3E}">
        <p14:creationId xmlns:p14="http://schemas.microsoft.com/office/powerpoint/2010/main" val="1778890222"/>
      </p:ext>
    </p:extLst>
  </p:cSld>
  <p:clrMapOvr>
    <a:masterClrMapping/>
  </p:clrMapOvr>
  <p:hf sldNum="0" hdr="0" ftr="0" dt="0"/>
  <p:extLst>
    <p:ext uri="{DCECCB84-F9BA-43D5-87BE-67443E8EF086}">
      <p15:sldGuideLst xmlns:p15="http://schemas.microsoft.com/office/powerpoint/2012/main">
        <p15:guide id="1" pos="128">
          <p15:clr>
            <a:srgbClr val="FBAE40"/>
          </p15:clr>
        </p15:guide>
        <p15:guide id="2" pos="6784">
          <p15:clr>
            <a:srgbClr val="FBAE40"/>
          </p15:clr>
        </p15:guide>
        <p15:guide id="3" orient="horz" pos="1949">
          <p15:clr>
            <a:srgbClr val="FBAE40"/>
          </p15:clr>
        </p15:guide>
        <p15:guide id="4" orient="horz" pos="3489">
          <p15:clr>
            <a:srgbClr val="FBAE40"/>
          </p15:clr>
        </p15:guide>
        <p15:guide id="5" orient="horz" pos="220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1276F-556D-49D0-AB11-C6BA0B838D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21E145F-0183-48E8-AECC-EC7749F663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D8C84F-1C40-47AD-9450-C775466DF0C9}"/>
              </a:ext>
            </a:extLst>
          </p:cNvPr>
          <p:cNvSpPr>
            <a:spLocks noGrp="1"/>
          </p:cNvSpPr>
          <p:nvPr>
            <p:ph type="dt" sz="half" idx="10"/>
          </p:nvPr>
        </p:nvSpPr>
        <p:spPr/>
        <p:txBody>
          <a:bodyPr/>
          <a:lstStyle/>
          <a:p>
            <a:fld id="{8222A1FD-46B1-4ADB-B7DB-5627EBF99BD4}" type="datetimeFigureOut">
              <a:rPr lang="en-US" smtClean="0"/>
              <a:t>4/17/2025</a:t>
            </a:fld>
            <a:endParaRPr lang="en-US"/>
          </a:p>
        </p:txBody>
      </p:sp>
      <p:sp>
        <p:nvSpPr>
          <p:cNvPr id="5" name="Footer Placeholder 4">
            <a:extLst>
              <a:ext uri="{FF2B5EF4-FFF2-40B4-BE49-F238E27FC236}">
                <a16:creationId xmlns:a16="http://schemas.microsoft.com/office/drawing/2014/main" id="{E61CFF0E-7EAB-4707-B352-FF68FC0205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BC26A6-86E6-4F4B-AFD9-D3A9FA69B366}"/>
              </a:ext>
            </a:extLst>
          </p:cNvPr>
          <p:cNvSpPr>
            <a:spLocks noGrp="1"/>
          </p:cNvSpPr>
          <p:nvPr>
            <p:ph type="sldNum" sz="quarter" idx="12"/>
          </p:nvPr>
        </p:nvSpPr>
        <p:spPr/>
        <p:txBody>
          <a:bodyPr/>
          <a:lstStyle/>
          <a:p>
            <a:fld id="{FD9A530D-9DEF-4B5A-A40F-6450E99703B8}" type="slidenum">
              <a:rPr lang="en-US" smtClean="0"/>
              <a:t>‹#›</a:t>
            </a:fld>
            <a:endParaRPr lang="en-US"/>
          </a:p>
        </p:txBody>
      </p:sp>
    </p:spTree>
    <p:extLst>
      <p:ext uri="{BB962C8B-B14F-4D97-AF65-F5344CB8AC3E}">
        <p14:creationId xmlns:p14="http://schemas.microsoft.com/office/powerpoint/2010/main" val="28815181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plit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FD4E5E48-387B-4CE0-80BE-1097F697DAD5}"/>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68761" y="6308409"/>
            <a:ext cx="1128326" cy="307505"/>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6097764" cy="6857763"/>
          </a:xfrm>
          <a:blipFill dpi="0" rotWithShape="1">
            <a:blip r:embed="rId3">
              <a:alphaModFix amt="70000"/>
            </a:blip>
            <a:srcRect/>
            <a:stretch>
              <a:fillRect/>
            </a:stretch>
          </a:blipFill>
        </p:spPr>
        <p:txBody>
          <a:bodyPr anchor="ctr"/>
          <a:lstStyle>
            <a:lvl1pPr marL="0" indent="0" algn="ctr">
              <a:lnSpc>
                <a:spcPct val="600000"/>
              </a:lnSpc>
              <a:buFontTx/>
              <a:buNone/>
              <a:defRPr sz="1000"/>
            </a:lvl1pPr>
          </a:lstStyle>
          <a:p>
            <a:r>
              <a:rPr lang="en-US" noProof="1"/>
              <a:t>Insert photo</a:t>
            </a:r>
          </a:p>
        </p:txBody>
      </p:sp>
      <p:sp>
        <p:nvSpPr>
          <p:cNvPr id="4" name="Text Placeholder 2">
            <a:extLst>
              <a:ext uri="{FF2B5EF4-FFF2-40B4-BE49-F238E27FC236}">
                <a16:creationId xmlns:a16="http://schemas.microsoft.com/office/drawing/2014/main" id="{D6647D1E-89E9-4244-B52F-555902731C7A}"/>
              </a:ext>
            </a:extLst>
          </p:cNvPr>
          <p:cNvSpPr>
            <a:spLocks noGrp="1"/>
          </p:cNvSpPr>
          <p:nvPr>
            <p:ph type="body" sz="quarter" idx="2" hasCustomPrompt="1"/>
          </p:nvPr>
        </p:nvSpPr>
        <p:spPr>
          <a:xfrm>
            <a:off x="6552231" y="456219"/>
            <a:ext cx="5108685" cy="5697363"/>
          </a:xfrm>
        </p:spPr>
        <p:txBody>
          <a:bodyPr lIns="0" tIns="0" rIns="0" bIns="0">
            <a:normAutofit/>
          </a:bodyPr>
          <a:lstStyle>
            <a:lvl1pPr marL="0" indent="0">
              <a:buFontTx/>
              <a:buNone/>
              <a:defRPr/>
            </a:lvl1pPr>
            <a:lvl2pPr marL="220057" indent="0">
              <a:buFontTx/>
              <a:buNone/>
              <a:defRPr/>
            </a:lvl2pPr>
            <a:lvl3pPr marL="460120" indent="0">
              <a:buFontTx/>
              <a:buNone/>
              <a:defRPr/>
            </a:lvl3pPr>
            <a:lvl4pPr marL="680177" indent="0">
              <a:buFontTx/>
              <a:buNone/>
              <a:defRPr/>
            </a:lvl4pPr>
            <a:lvl5pPr marL="680177" indent="0">
              <a:buFontTx/>
              <a:buNone/>
              <a:defRPr/>
            </a:lvl5pPr>
          </a:lstStyle>
          <a:p>
            <a:pPr lvl="0"/>
            <a:r>
              <a:rPr lang="en-US" noProof="1"/>
              <a:t>Add Text</a:t>
            </a:r>
          </a:p>
        </p:txBody>
      </p:sp>
      <p:pic>
        <p:nvPicPr>
          <p:cNvPr id="6" name="SuperGraphic">
            <a:extLst>
              <a:ext uri="{FF2B5EF4-FFF2-40B4-BE49-F238E27FC236}">
                <a16:creationId xmlns:a16="http://schemas.microsoft.com/office/drawing/2014/main" id="{2D38AACD-EB97-4B81-ACAA-2074E22BBC01}"/>
              </a:ext>
            </a:extLst>
          </p:cNvPr>
          <p:cNvPicPr>
            <a:picLocks noSelect="1" noChangeAspect="1"/>
          </p:cNvPicPr>
          <p:nvPr userDrawn="1"/>
        </p:nvPicPr>
        <p:blipFill>
          <a:blip r:embed="rId4">
            <a:extLst>
              <a:ext uri="{28A0092B-C50C-407E-A947-70E740481C1C}">
                <a14:useLocalDpi xmlns:a14="http://schemas.microsoft.com/office/drawing/2010/main" val="0"/>
              </a:ext>
            </a:extLst>
          </a:blip>
          <a:stretch>
            <a:fillRect/>
          </a:stretch>
        </p:blipFill>
        <p:spPr>
          <a:xfrm>
            <a:off x="12115505" y="1"/>
            <a:ext cx="76202" cy="6858000"/>
          </a:xfrm>
          <a:prstGeom prst="rect">
            <a:avLst/>
          </a:prstGeom>
        </p:spPr>
      </p:pic>
    </p:spTree>
    <p:extLst>
      <p:ext uri="{BB962C8B-B14F-4D97-AF65-F5344CB8AC3E}">
        <p14:creationId xmlns:p14="http://schemas.microsoft.com/office/powerpoint/2010/main" val="4245301078"/>
      </p:ext>
    </p:extLst>
  </p:cSld>
  <p:clrMapOvr>
    <a:masterClrMapping/>
  </p:clrMapOvr>
  <p:hf sldNum="0" hdr="0" ftr="0" dt="0"/>
  <p:extLst>
    <p:ext uri="{DCECCB84-F9BA-43D5-87BE-67443E8EF086}">
      <p15:sldGuideLst xmlns:p15="http://schemas.microsoft.com/office/powerpoint/2012/main">
        <p15:guide id="1" pos="3456">
          <p15:clr>
            <a:srgbClr val="FBAE40"/>
          </p15:clr>
        </p15:guide>
        <p15:guide id="2" pos="6609">
          <p15:clr>
            <a:srgbClr val="FBAE40"/>
          </p15:clr>
        </p15:guide>
        <p15:guide id="3" orient="horz" pos="257">
          <p15:clr>
            <a:srgbClr val="FBAE40"/>
          </p15:clr>
        </p15:guide>
        <p15:guide id="4" orient="horz" pos="3489">
          <p15:clr>
            <a:srgbClr val="FBAE40"/>
          </p15:clr>
        </p15:guide>
        <p15:guide id="5" pos="3713">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White logo horizontal ">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1" y="0"/>
            <a:ext cx="12192000" cy="6782818"/>
          </a:xfrm>
          <a:blipFill dpi="0" rotWithShape="1">
            <a:blip r:embed="rId2">
              <a:alphaModFix amt="70000"/>
            </a:blip>
            <a:srcRect/>
            <a:stretch>
              <a:fillRect/>
            </a:stretch>
          </a:blipFill>
        </p:spPr>
        <p:txBody>
          <a:bodyPr anchor="ctr"/>
          <a:lstStyle>
            <a:lvl1pPr marL="0" indent="0" algn="ctr">
              <a:lnSpc>
                <a:spcPct val="600000"/>
              </a:lnSpc>
              <a:buFontTx/>
              <a:buNone/>
              <a:defRPr sz="1000"/>
            </a:lvl1pPr>
          </a:lstStyle>
          <a:p>
            <a:r>
              <a:rPr lang="en-US" noProof="1"/>
              <a:t>Insert photo</a:t>
            </a:r>
          </a:p>
        </p:txBody>
      </p:sp>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781744"/>
            <a:ext cx="12191528" cy="76193"/>
          </a:xfrm>
          <a:prstGeom prst="rect">
            <a:avLst/>
          </a:prstGeom>
        </p:spPr>
      </p:pic>
      <p:sp>
        <p:nvSpPr>
          <p:cNvPr id="6" name="Logo">
            <a:extLst>
              <a:ext uri="{FF2B5EF4-FFF2-40B4-BE49-F238E27FC236}">
                <a16:creationId xmlns:a16="http://schemas.microsoft.com/office/drawing/2014/main" id="{0C8D7868-566A-E406-AA76-0F7E438D3810}"/>
              </a:ext>
            </a:extLst>
          </p:cNvPr>
          <p:cNvSpPr>
            <a:spLocks noGrp="1"/>
          </p:cNvSpPr>
          <p:nvPr>
            <p:ph type="body" sz="quarter" idx="99" hasCustomPrompt="1"/>
          </p:nvPr>
        </p:nvSpPr>
        <p:spPr>
          <a:xfrm>
            <a:off x="10750013" y="6180791"/>
            <a:ext cx="1368764" cy="562527"/>
          </a:xfrm>
          <a:blipFill>
            <a:blip r:embed="rId4"/>
            <a:stretch>
              <a:fillRect/>
            </a:stretch>
          </a:blipFill>
        </p:spPr>
        <p:txBody>
          <a:bodyPr anchor="t" anchorCtr="0"/>
          <a:lstStyle>
            <a:lvl1pPr marL="0" indent="0" algn="l">
              <a:buFontTx/>
              <a:buNone/>
              <a:defRPr sz="111">
                <a:noFill/>
              </a:defRPr>
            </a:lvl1pPr>
            <a:lvl2pPr marL="508132" indent="0">
              <a:buFontTx/>
              <a:buNone/>
              <a:defRPr/>
            </a:lvl2pPr>
            <a:lvl3pPr marL="1016264" indent="0">
              <a:buFontTx/>
              <a:buNone/>
              <a:defRPr/>
            </a:lvl3pPr>
            <a:lvl4pPr marL="1524396" indent="0">
              <a:buFontTx/>
              <a:buNone/>
              <a:defRPr/>
            </a:lvl4pPr>
            <a:lvl5pPr marL="1524396" indent="0">
              <a:buFontTx/>
              <a:buNone/>
              <a:defRPr/>
            </a:lvl5pPr>
          </a:lstStyle>
          <a:p>
            <a:pPr lvl="0"/>
            <a:r>
              <a:rPr lang="en-US"/>
              <a:t> </a:t>
            </a:r>
            <a:endParaRPr lang="de-DE"/>
          </a:p>
        </p:txBody>
      </p:sp>
    </p:spTree>
    <p:extLst>
      <p:ext uri="{BB962C8B-B14F-4D97-AF65-F5344CB8AC3E}">
        <p14:creationId xmlns:p14="http://schemas.microsoft.com/office/powerpoint/2010/main" val="3697851220"/>
      </p:ext>
    </p:extLst>
  </p:cSld>
  <p:clrMapOvr>
    <a:masterClrMapping/>
  </p:clrMapOvr>
  <p:hf sldNum="0" hdr="0" ftr="0" dt="0"/>
  <p:extLst>
    <p:ext uri="{DCECCB84-F9BA-43D5-87BE-67443E8EF086}">
      <p15:sldGuideLst xmlns:p15="http://schemas.microsoft.com/office/powerpoint/2012/main">
        <p15:guide id="4" orient="horz" pos="38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White logo vertical ">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12114366" cy="6857763"/>
          </a:xfrm>
          <a:blipFill dpi="0" rotWithShape="1">
            <a:blip r:embed="rId2">
              <a:alphaModFix amt="70000"/>
            </a:blip>
            <a:srcRect/>
            <a:stretch>
              <a:fillRect/>
            </a:stretch>
          </a:blipFill>
        </p:spPr>
        <p:txBody>
          <a:bodyPr anchor="ctr"/>
          <a:lstStyle>
            <a:lvl1pPr marL="0" indent="0" algn="ctr">
              <a:lnSpc>
                <a:spcPct val="600000"/>
              </a:lnSpc>
              <a:buFontTx/>
              <a:buNone/>
              <a:defRPr sz="1000"/>
            </a:lvl1pPr>
          </a:lstStyle>
          <a:p>
            <a:r>
              <a:rPr lang="en-US" noProof="1"/>
              <a:t>Insert photo</a:t>
            </a:r>
          </a:p>
        </p:txBody>
      </p:sp>
      <p:pic>
        <p:nvPicPr>
          <p:cNvPr id="6" name="SuperGraphic">
            <a:extLst>
              <a:ext uri="{FF2B5EF4-FFF2-40B4-BE49-F238E27FC236}">
                <a16:creationId xmlns:a16="http://schemas.microsoft.com/office/drawing/2014/main" id="{2D38AACD-EB97-4B81-ACAA-2074E22BBC01}"/>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2115505" y="1"/>
            <a:ext cx="76202" cy="6858000"/>
          </a:xfrm>
          <a:prstGeom prst="rect">
            <a:avLst/>
          </a:prstGeom>
        </p:spPr>
      </p:pic>
      <p:sp>
        <p:nvSpPr>
          <p:cNvPr id="2" name="Logo">
            <a:extLst>
              <a:ext uri="{FF2B5EF4-FFF2-40B4-BE49-F238E27FC236}">
                <a16:creationId xmlns:a16="http://schemas.microsoft.com/office/drawing/2014/main" id="{F002D116-88B8-2720-FAAC-860765E59F72}"/>
              </a:ext>
            </a:extLst>
          </p:cNvPr>
          <p:cNvSpPr>
            <a:spLocks noGrp="1"/>
          </p:cNvSpPr>
          <p:nvPr>
            <p:ph type="body" sz="quarter" idx="99" hasCustomPrompt="1"/>
          </p:nvPr>
        </p:nvSpPr>
        <p:spPr>
          <a:xfrm>
            <a:off x="10750013" y="6180791"/>
            <a:ext cx="1368764" cy="562527"/>
          </a:xfrm>
          <a:blipFill>
            <a:blip r:embed="rId4"/>
            <a:stretch>
              <a:fillRect/>
            </a:stretch>
          </a:blipFill>
        </p:spPr>
        <p:txBody>
          <a:bodyPr anchor="t" anchorCtr="0"/>
          <a:lstStyle>
            <a:lvl1pPr marL="0" indent="0" algn="l">
              <a:buFontTx/>
              <a:buNone/>
              <a:defRPr sz="111">
                <a:noFill/>
              </a:defRPr>
            </a:lvl1pPr>
            <a:lvl2pPr marL="508132" indent="0">
              <a:buFontTx/>
              <a:buNone/>
              <a:defRPr/>
            </a:lvl2pPr>
            <a:lvl3pPr marL="1016264" indent="0">
              <a:buFontTx/>
              <a:buNone/>
              <a:defRPr/>
            </a:lvl3pPr>
            <a:lvl4pPr marL="1524396" indent="0">
              <a:buFontTx/>
              <a:buNone/>
              <a:defRPr/>
            </a:lvl4pPr>
            <a:lvl5pPr marL="1524396" indent="0">
              <a:buFontTx/>
              <a:buNone/>
              <a:defRPr/>
            </a:lvl5pPr>
          </a:lstStyle>
          <a:p>
            <a:pPr lvl="0"/>
            <a:r>
              <a:rPr lang="en-US"/>
              <a:t> </a:t>
            </a:r>
            <a:endParaRPr lang="de-DE"/>
          </a:p>
        </p:txBody>
      </p:sp>
    </p:spTree>
    <p:extLst>
      <p:ext uri="{BB962C8B-B14F-4D97-AF65-F5344CB8AC3E}">
        <p14:creationId xmlns:p14="http://schemas.microsoft.com/office/powerpoint/2010/main" val="3723057677"/>
      </p:ext>
    </p:extLst>
  </p:cSld>
  <p:clrMapOvr>
    <a:masterClrMapping/>
  </p:clrMapOvr>
  <p:hf sldNum="0" hdr="0" ftr="0" dt="0"/>
  <p:extLst>
    <p:ext uri="{DCECCB84-F9BA-43D5-87BE-67443E8EF086}">
      <p15:sldGuideLst xmlns:p15="http://schemas.microsoft.com/office/powerpoint/2012/main">
        <p15:guide id="2" pos="6866">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1 Content ">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28066" y="720185"/>
            <a:ext cx="11735396" cy="432111"/>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28066" y="288074"/>
            <a:ext cx="11735396"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28066" y="1440370"/>
            <a:ext cx="11735396" cy="4713212"/>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 name="Slide Number Placeholder 1">
            <a:extLst>
              <a:ext uri="{FF2B5EF4-FFF2-40B4-BE49-F238E27FC236}">
                <a16:creationId xmlns:a16="http://schemas.microsoft.com/office/drawing/2014/main" id="{183261F3-E57F-4170-BD7E-F44931BED289}"/>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967648406"/>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89">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2 Vertic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28066" y="288074"/>
            <a:ext cx="11735396"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28066" y="720185"/>
            <a:ext cx="11735396" cy="432111"/>
          </a:xfrm>
        </p:spPr>
        <p:txBody>
          <a:bodyPr/>
          <a:lstStyle>
            <a:lvl1pPr>
              <a:defRPr kern="1200" baseline="0"/>
            </a:lvl1pPr>
          </a:lstStyle>
          <a:p>
            <a:r>
              <a:rPr lang="en-US" noProof="1"/>
              <a:t>Add Slide Title</a:t>
            </a:r>
          </a:p>
        </p:txBody>
      </p:sp>
      <p:sp>
        <p:nvSpPr>
          <p:cNvPr id="3" name="Content Placeholder 1"/>
          <p:cNvSpPr>
            <a:spLocks noGrp="1"/>
          </p:cNvSpPr>
          <p:nvPr>
            <p:ph sz="half" idx="1" hasCustomPrompt="1"/>
          </p:nvPr>
        </p:nvSpPr>
        <p:spPr>
          <a:xfrm>
            <a:off x="228066" y="1440370"/>
            <a:ext cx="5461580" cy="4713212"/>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2"/>
          <p:cNvSpPr>
            <a:spLocks noGrp="1"/>
          </p:cNvSpPr>
          <p:nvPr>
            <p:ph sz="half" idx="2" hasCustomPrompt="1"/>
          </p:nvPr>
        </p:nvSpPr>
        <p:spPr>
          <a:xfrm>
            <a:off x="6505883" y="1440369"/>
            <a:ext cx="5461580" cy="4713212"/>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0193DB20-8E77-4A05-AA77-554F32E8990F}"/>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4A6EE88F-E97F-46A3-8AB7-354C833CFFAB}"/>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927350044"/>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89">
          <p15:clr>
            <a:srgbClr val="FBAE40"/>
          </p15:clr>
        </p15:guide>
        <p15:guide id="8" pos="3225">
          <p15:clr>
            <a:srgbClr val="FBAE40"/>
          </p15:clr>
        </p15:guide>
        <p15:guide id="9" pos="368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3 Vertical contents ">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28066" y="288074"/>
            <a:ext cx="11735396"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28066" y="720185"/>
            <a:ext cx="11735396" cy="432111"/>
          </a:xfrm>
        </p:spPr>
        <p:txBody>
          <a:bodyPr/>
          <a:lstStyle>
            <a:lvl1pPr>
              <a:defRPr kern="1200" baseline="0"/>
            </a:lvl1pPr>
          </a:lstStyle>
          <a:p>
            <a:r>
              <a:rPr lang="en-US" noProof="1"/>
              <a:t>Add Slide Title</a:t>
            </a:r>
          </a:p>
        </p:txBody>
      </p:sp>
      <p:sp>
        <p:nvSpPr>
          <p:cNvPr id="3" name="Content Placeholder 1"/>
          <p:cNvSpPr>
            <a:spLocks noGrp="1"/>
          </p:cNvSpPr>
          <p:nvPr>
            <p:ph sz="half" idx="1" hasCustomPrompt="1"/>
          </p:nvPr>
        </p:nvSpPr>
        <p:spPr>
          <a:xfrm>
            <a:off x="228066" y="1440370"/>
            <a:ext cx="3521019" cy="4713212"/>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4335254" y="1440370"/>
            <a:ext cx="3521019" cy="4713212"/>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8442443" y="1440369"/>
            <a:ext cx="3521019" cy="4713212"/>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AttachmentRemark">
            <a:extLst>
              <a:ext uri="{FF2B5EF4-FFF2-40B4-BE49-F238E27FC236}">
                <a16:creationId xmlns:a16="http://schemas.microsoft.com/office/drawing/2014/main" id="{79759149-285E-4F0E-938E-7199B34084BE}"/>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21F85651-AA1F-4EE5-A69C-0361B9A97953}"/>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777392633"/>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89">
          <p15:clr>
            <a:srgbClr val="FBAE40"/>
          </p15:clr>
        </p15:guide>
        <p15:guide id="8" pos="2126">
          <p15:clr>
            <a:srgbClr val="FBAE40"/>
          </p15:clr>
        </p15:guide>
        <p15:guide id="9" pos="2455">
          <p15:clr>
            <a:srgbClr val="FBAE40"/>
          </p15:clr>
        </p15:guide>
        <p15:guide id="10" pos="4453">
          <p15:clr>
            <a:srgbClr val="FBAE40"/>
          </p15:clr>
        </p15:guide>
        <p15:guide id="11" pos="4782">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4 Vertical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28066" y="288074"/>
            <a:ext cx="11735396"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28066" y="720185"/>
            <a:ext cx="11735396" cy="432111"/>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28066" y="1439702"/>
            <a:ext cx="2824817" cy="4713212"/>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3198259" y="1439703"/>
            <a:ext cx="2824817" cy="4713212"/>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3" hasCustomPrompt="1"/>
          </p:nvPr>
        </p:nvSpPr>
        <p:spPr>
          <a:xfrm>
            <a:off x="6168452" y="1439702"/>
            <a:ext cx="2824817" cy="4713212"/>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9138644" y="1439703"/>
            <a:ext cx="2824817" cy="4713212"/>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3A9A741C-7644-4810-ABAF-465822FC0D76}"/>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4E68EDC3-D46C-4E18-BC78-B9478A7BDC83}"/>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737734163"/>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89">
          <p15:clr>
            <a:srgbClr val="FBAE40"/>
          </p15:clr>
        </p15:guide>
        <p15:guide id="8" pos="1731">
          <p15:clr>
            <a:srgbClr val="FBAE40"/>
          </p15:clr>
        </p15:guide>
        <p15:guide id="9" pos="1810">
          <p15:clr>
            <a:srgbClr val="FBAE40"/>
          </p15:clr>
        </p15:guide>
        <p15:guide id="10" pos="3417">
          <p15:clr>
            <a:srgbClr val="FBAE40"/>
          </p15:clr>
        </p15:guide>
        <p15:guide id="11" pos="3495">
          <p15:clr>
            <a:srgbClr val="FBAE40"/>
          </p15:clr>
        </p15:guide>
        <p15:guide id="12" pos="5098">
          <p15:clr>
            <a:srgbClr val="FBAE40"/>
          </p15:clr>
        </p15:guide>
        <p15:guide id="13" pos="51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2 Horizont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28066" y="288074"/>
            <a:ext cx="11735396"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28066" y="720185"/>
            <a:ext cx="11735396" cy="432111"/>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28066" y="1440371"/>
            <a:ext cx="11735396"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28066" y="3868995"/>
            <a:ext cx="11735396"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2E7C0809-54C2-4B00-97B9-AEB55C54DF36}"/>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D337342F-2EB7-4EB1-963F-314A664F0F2C}"/>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948946811"/>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89">
          <p15:clr>
            <a:srgbClr val="FBAE40"/>
          </p15:clr>
        </p15:guide>
        <p15:guide id="8" orient="horz" pos="2113">
          <p15:clr>
            <a:srgbClr val="FBAE40"/>
          </p15:clr>
        </p15:guide>
        <p15:guide id="9" orient="horz" pos="2192">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2 x 2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28066" y="288074"/>
            <a:ext cx="11735396"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28066" y="720185"/>
            <a:ext cx="11735396" cy="432111"/>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28066" y="1440371"/>
            <a:ext cx="5461580"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6501881" y="1440369"/>
            <a:ext cx="5461580"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2" hasCustomPrompt="1"/>
          </p:nvPr>
        </p:nvSpPr>
        <p:spPr>
          <a:xfrm>
            <a:off x="228066" y="3868995"/>
            <a:ext cx="5461580"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6501881" y="3868995"/>
            <a:ext cx="5461580"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43F0E5D0-784C-433E-AAB0-40D43C1BCBAB}"/>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685D5130-F453-4F60-9091-CC67A95125AD}"/>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401993631"/>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89">
          <p15:clr>
            <a:srgbClr val="FBAE40"/>
          </p15:clr>
        </p15:guide>
        <p15:guide id="8" orient="horz" pos="2113">
          <p15:clr>
            <a:srgbClr val="FBAE40"/>
          </p15:clr>
        </p15:guide>
        <p15:guide id="9" orient="horz" pos="2192">
          <p15:clr>
            <a:srgbClr val="FBAE40"/>
          </p15:clr>
        </p15:guide>
        <p15:guide id="10" pos="3225">
          <p15:clr>
            <a:srgbClr val="FBAE40"/>
          </p15:clr>
        </p15:guide>
        <p15:guide id="11" pos="3683">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3 x 2 Contents ">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28066" y="288074"/>
            <a:ext cx="11735396"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28066" y="720185"/>
            <a:ext cx="11735396" cy="432111"/>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28066" y="1440371"/>
            <a:ext cx="3521019"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4335254" y="1440369"/>
            <a:ext cx="3521019"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8442443" y="1440369"/>
            <a:ext cx="3521019"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2" hasCustomPrompt="1"/>
          </p:nvPr>
        </p:nvSpPr>
        <p:spPr>
          <a:xfrm>
            <a:off x="228066" y="3868995"/>
            <a:ext cx="3521019"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5"/>
          <p:cNvSpPr>
            <a:spLocks noGrp="1"/>
          </p:cNvSpPr>
          <p:nvPr>
            <p:ph sz="half" idx="4" hasCustomPrompt="1"/>
          </p:nvPr>
        </p:nvSpPr>
        <p:spPr>
          <a:xfrm>
            <a:off x="4335254" y="3868995"/>
            <a:ext cx="3521019"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6"/>
          <p:cNvSpPr>
            <a:spLocks noGrp="1"/>
          </p:cNvSpPr>
          <p:nvPr>
            <p:ph sz="half" idx="6" hasCustomPrompt="1"/>
          </p:nvPr>
        </p:nvSpPr>
        <p:spPr>
          <a:xfrm>
            <a:off x="8442443" y="3868995"/>
            <a:ext cx="3521019"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6" name="AttachmentRemark">
            <a:extLst>
              <a:ext uri="{FF2B5EF4-FFF2-40B4-BE49-F238E27FC236}">
                <a16:creationId xmlns:a16="http://schemas.microsoft.com/office/drawing/2014/main" id="{C680F8C7-4715-4E6C-829A-E87F16C03BB3}"/>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8CC4D98D-B6D0-4EAC-B595-B1B3F34F74E1}"/>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806549017"/>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89">
          <p15:clr>
            <a:srgbClr val="FBAE40"/>
          </p15:clr>
        </p15:guide>
        <p15:guide id="8" pos="2126">
          <p15:clr>
            <a:srgbClr val="FBAE40"/>
          </p15:clr>
        </p15:guide>
        <p15:guide id="9" pos="2457">
          <p15:clr>
            <a:srgbClr val="FBAE40"/>
          </p15:clr>
        </p15:guide>
        <p15:guide id="10" pos="4453">
          <p15:clr>
            <a:srgbClr val="FBAE40"/>
          </p15:clr>
        </p15:guide>
        <p15:guide id="11" pos="4782">
          <p15:clr>
            <a:srgbClr val="FBAE40"/>
          </p15:clr>
        </p15:guide>
        <p15:guide id="12" orient="horz" pos="2113">
          <p15:clr>
            <a:srgbClr val="FBAE40"/>
          </p15:clr>
        </p15:guide>
        <p15:guide id="13" orient="horz" pos="219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9B300-F68B-4661-AA4E-383FC59F1904}"/>
              </a:ext>
            </a:extLst>
          </p:cNvPr>
          <p:cNvSpPr>
            <a:spLocks noGrp="1"/>
          </p:cNvSpPr>
          <p:nvPr>
            <p:ph type="title"/>
          </p:nvPr>
        </p:nvSpPr>
        <p:spPr>
          <a:xfrm>
            <a:off x="831850" y="1709740"/>
            <a:ext cx="10515600"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249B252F-934F-4D60-A42A-4BD71A91741E}"/>
              </a:ext>
            </a:extLst>
          </p:cNvPr>
          <p:cNvSpPr>
            <a:spLocks noGrp="1"/>
          </p:cNvSpPr>
          <p:nvPr>
            <p:ph type="body" idx="1"/>
          </p:nvPr>
        </p:nvSpPr>
        <p:spPr>
          <a:xfrm>
            <a:off x="831850" y="4589465"/>
            <a:ext cx="10515600" cy="1500187"/>
          </a:xfrm>
        </p:spPr>
        <p:txBody>
          <a:bodyPr/>
          <a:lstStyle>
            <a:lvl1pPr marL="0" indent="0">
              <a:buNone/>
              <a:defRPr sz="2400">
                <a:solidFill>
                  <a:schemeClr val="tx1">
                    <a:tint val="75000"/>
                  </a:schemeClr>
                </a:solidFill>
              </a:defRPr>
            </a:lvl1pPr>
            <a:lvl2pPr marL="457133" indent="0">
              <a:buNone/>
              <a:defRPr sz="1999">
                <a:solidFill>
                  <a:schemeClr val="tx1">
                    <a:tint val="75000"/>
                  </a:schemeClr>
                </a:solidFill>
              </a:defRPr>
            </a:lvl2pPr>
            <a:lvl3pPr marL="914265" indent="0">
              <a:buNone/>
              <a:defRPr sz="1799">
                <a:solidFill>
                  <a:schemeClr val="tx1">
                    <a:tint val="75000"/>
                  </a:schemeClr>
                </a:solidFill>
              </a:defRPr>
            </a:lvl3pPr>
            <a:lvl4pPr marL="1371400" indent="0">
              <a:buNone/>
              <a:defRPr sz="1600">
                <a:solidFill>
                  <a:schemeClr val="tx1">
                    <a:tint val="75000"/>
                  </a:schemeClr>
                </a:solidFill>
              </a:defRPr>
            </a:lvl4pPr>
            <a:lvl5pPr marL="1828531" indent="0">
              <a:buNone/>
              <a:defRPr sz="1600">
                <a:solidFill>
                  <a:schemeClr val="tx1">
                    <a:tint val="75000"/>
                  </a:schemeClr>
                </a:solidFill>
              </a:defRPr>
            </a:lvl5pPr>
            <a:lvl6pPr marL="2285664" indent="0">
              <a:buNone/>
              <a:defRPr sz="1600">
                <a:solidFill>
                  <a:schemeClr val="tx1">
                    <a:tint val="75000"/>
                  </a:schemeClr>
                </a:solidFill>
              </a:defRPr>
            </a:lvl6pPr>
            <a:lvl7pPr marL="2742797" indent="0">
              <a:buNone/>
              <a:defRPr sz="1600">
                <a:solidFill>
                  <a:schemeClr val="tx1">
                    <a:tint val="75000"/>
                  </a:schemeClr>
                </a:solidFill>
              </a:defRPr>
            </a:lvl7pPr>
            <a:lvl8pPr marL="3199930" indent="0">
              <a:buNone/>
              <a:defRPr sz="1600">
                <a:solidFill>
                  <a:schemeClr val="tx1">
                    <a:tint val="75000"/>
                  </a:schemeClr>
                </a:solidFill>
              </a:defRPr>
            </a:lvl8pPr>
            <a:lvl9pPr marL="3657064"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D771A0-48FD-4E44-8D85-4D6C7A1D3B23}"/>
              </a:ext>
            </a:extLst>
          </p:cNvPr>
          <p:cNvSpPr>
            <a:spLocks noGrp="1"/>
          </p:cNvSpPr>
          <p:nvPr>
            <p:ph type="dt" sz="half" idx="10"/>
          </p:nvPr>
        </p:nvSpPr>
        <p:spPr/>
        <p:txBody>
          <a:bodyPr/>
          <a:lstStyle/>
          <a:p>
            <a:fld id="{8222A1FD-46B1-4ADB-B7DB-5627EBF99BD4}" type="datetimeFigureOut">
              <a:rPr lang="en-US" smtClean="0"/>
              <a:t>4/17/2025</a:t>
            </a:fld>
            <a:endParaRPr lang="en-US"/>
          </a:p>
        </p:txBody>
      </p:sp>
      <p:sp>
        <p:nvSpPr>
          <p:cNvPr id="5" name="Footer Placeholder 4">
            <a:extLst>
              <a:ext uri="{FF2B5EF4-FFF2-40B4-BE49-F238E27FC236}">
                <a16:creationId xmlns:a16="http://schemas.microsoft.com/office/drawing/2014/main" id="{0EF837CD-CDE6-4AAB-888E-BABD331C0F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C8284B-D05E-496F-8733-BE379E10D9DE}"/>
              </a:ext>
            </a:extLst>
          </p:cNvPr>
          <p:cNvSpPr>
            <a:spLocks noGrp="1"/>
          </p:cNvSpPr>
          <p:nvPr>
            <p:ph type="sldNum" sz="quarter" idx="12"/>
          </p:nvPr>
        </p:nvSpPr>
        <p:spPr/>
        <p:txBody>
          <a:bodyPr/>
          <a:lstStyle/>
          <a:p>
            <a:fld id="{FD9A530D-9DEF-4B5A-A40F-6450E99703B8}" type="slidenum">
              <a:rPr lang="en-US" smtClean="0"/>
              <a:t>‹#›</a:t>
            </a:fld>
            <a:endParaRPr lang="en-US"/>
          </a:p>
        </p:txBody>
      </p:sp>
    </p:spTree>
    <p:extLst>
      <p:ext uri="{BB962C8B-B14F-4D97-AF65-F5344CB8AC3E}">
        <p14:creationId xmlns:p14="http://schemas.microsoft.com/office/powerpoint/2010/main" val="42376960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4 x 2 Contents ">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28066" y="288074"/>
            <a:ext cx="11735396"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28066" y="720185"/>
            <a:ext cx="11735396" cy="432111"/>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28066" y="1440371"/>
            <a:ext cx="2824817"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3198259" y="1440369"/>
            <a:ext cx="2824817"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6168452" y="1440371"/>
            <a:ext cx="2824817"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4"/>
          <p:cNvSpPr>
            <a:spLocks noGrp="1"/>
          </p:cNvSpPr>
          <p:nvPr>
            <p:ph sz="half" idx="7" hasCustomPrompt="1"/>
          </p:nvPr>
        </p:nvSpPr>
        <p:spPr>
          <a:xfrm>
            <a:off x="9138644" y="1440369"/>
            <a:ext cx="2824817"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5"/>
          <p:cNvSpPr>
            <a:spLocks noGrp="1"/>
          </p:cNvSpPr>
          <p:nvPr>
            <p:ph sz="half" idx="2" hasCustomPrompt="1"/>
          </p:nvPr>
        </p:nvSpPr>
        <p:spPr>
          <a:xfrm>
            <a:off x="228066" y="3868995"/>
            <a:ext cx="2824817"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6"/>
          <p:cNvSpPr>
            <a:spLocks noGrp="1"/>
          </p:cNvSpPr>
          <p:nvPr>
            <p:ph sz="half" idx="4" hasCustomPrompt="1"/>
          </p:nvPr>
        </p:nvSpPr>
        <p:spPr>
          <a:xfrm>
            <a:off x="3198259" y="3868995"/>
            <a:ext cx="2824817"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7">
            <a:extLst>
              <a:ext uri="{FF2B5EF4-FFF2-40B4-BE49-F238E27FC236}">
                <a16:creationId xmlns:a16="http://schemas.microsoft.com/office/drawing/2014/main" id="{B143799E-2832-49D7-9953-45BACACA7549}"/>
              </a:ext>
            </a:extLst>
          </p:cNvPr>
          <p:cNvSpPr>
            <a:spLocks noGrp="1"/>
          </p:cNvSpPr>
          <p:nvPr>
            <p:ph sz="half" idx="6" hasCustomPrompt="1"/>
          </p:nvPr>
        </p:nvSpPr>
        <p:spPr>
          <a:xfrm>
            <a:off x="6168452" y="3868995"/>
            <a:ext cx="2824817"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8"/>
          <p:cNvSpPr>
            <a:spLocks noGrp="1"/>
          </p:cNvSpPr>
          <p:nvPr>
            <p:ph sz="half" idx="8" hasCustomPrompt="1"/>
          </p:nvPr>
        </p:nvSpPr>
        <p:spPr>
          <a:xfrm>
            <a:off x="9138644" y="3868995"/>
            <a:ext cx="2824817"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AttachmentRemark">
            <a:extLst>
              <a:ext uri="{FF2B5EF4-FFF2-40B4-BE49-F238E27FC236}">
                <a16:creationId xmlns:a16="http://schemas.microsoft.com/office/drawing/2014/main" id="{60F530EA-2EFB-4DC6-BA26-465D18FD265B}"/>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C3FE2449-86F7-413D-AD74-17B8BDC576AB}"/>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608602828"/>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89">
          <p15:clr>
            <a:srgbClr val="FBAE40"/>
          </p15:clr>
        </p15:guide>
        <p15:guide id="8" orient="horz" pos="2113">
          <p15:clr>
            <a:srgbClr val="FBAE40"/>
          </p15:clr>
        </p15:guide>
        <p15:guide id="9" orient="horz" pos="2192">
          <p15:clr>
            <a:srgbClr val="FBAE40"/>
          </p15:clr>
        </p15:guide>
        <p15:guide id="10" pos="1731">
          <p15:clr>
            <a:srgbClr val="FBAE40"/>
          </p15:clr>
        </p15:guide>
        <p15:guide id="11" pos="1810">
          <p15:clr>
            <a:srgbClr val="FBAE40"/>
          </p15:clr>
        </p15:guide>
        <p15:guide id="12" pos="3416">
          <p15:clr>
            <a:srgbClr val="FBAE40"/>
          </p15:clr>
        </p15:guide>
        <p15:guide id="13" pos="3497">
          <p15:clr>
            <a:srgbClr val="FBAE40"/>
          </p15:clr>
        </p15:guide>
        <p15:guide id="14" pos="5098">
          <p15:clr>
            <a:srgbClr val="FBAE40"/>
          </p15:clr>
        </p15:guide>
        <p15:guide id="15" pos="5177">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Headline only ">
    <p:spTree>
      <p:nvGrpSpPr>
        <p:cNvPr id="1" name=""/>
        <p:cNvGrpSpPr/>
        <p:nvPr/>
      </p:nvGrpSpPr>
      <p:grpSpPr>
        <a:xfrm>
          <a:off x="0" y="0"/>
          <a:ext cx="0" cy="0"/>
          <a:chOff x="0" y="0"/>
          <a:chExt cx="0" cy="0"/>
        </a:xfrm>
      </p:grpSpPr>
      <p:sp>
        <p:nvSpPr>
          <p:cNvPr id="4" name="Chapter_titleonly"/>
          <p:cNvSpPr>
            <a:spLocks noGrp="1"/>
          </p:cNvSpPr>
          <p:nvPr>
            <p:ph type="body" sz="quarter" idx="15" hasCustomPrompt="1"/>
          </p:nvPr>
        </p:nvSpPr>
        <p:spPr>
          <a:xfrm>
            <a:off x="228066" y="288074"/>
            <a:ext cx="11735396"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sp>
        <p:nvSpPr>
          <p:cNvPr id="5" name="Title 4">
            <a:extLst>
              <a:ext uri="{FF2B5EF4-FFF2-40B4-BE49-F238E27FC236}">
                <a16:creationId xmlns:a16="http://schemas.microsoft.com/office/drawing/2014/main" id="{5CC74776-286D-45CF-B42A-A491ED08BED4}"/>
              </a:ext>
            </a:extLst>
          </p:cNvPr>
          <p:cNvSpPr>
            <a:spLocks noGrp="1"/>
          </p:cNvSpPr>
          <p:nvPr>
            <p:ph type="title" hasCustomPrompt="1"/>
          </p:nvPr>
        </p:nvSpPr>
        <p:spPr/>
        <p:txBody>
          <a:bodyPr/>
          <a:lstStyle/>
          <a:p>
            <a:r>
              <a:rPr lang="en-US"/>
              <a:t>Add Slide Title</a:t>
            </a:r>
          </a:p>
        </p:txBody>
      </p:sp>
      <p:sp>
        <p:nvSpPr>
          <p:cNvPr id="2" name="Slide Number Placeholder 1">
            <a:extLst>
              <a:ext uri="{FF2B5EF4-FFF2-40B4-BE49-F238E27FC236}">
                <a16:creationId xmlns:a16="http://schemas.microsoft.com/office/drawing/2014/main" id="{9D4A29A7-9E35-4523-8421-38341F67C3EE}"/>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606499592"/>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89">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slide ">
    <p:spTree>
      <p:nvGrpSpPr>
        <p:cNvPr id="1" name=""/>
        <p:cNvGrpSpPr/>
        <p:nvPr/>
      </p:nvGrpSpPr>
      <p:grpSpPr>
        <a:xfrm>
          <a:off x="0" y="0"/>
          <a:ext cx="0" cy="0"/>
          <a:chOff x="0" y="0"/>
          <a:chExt cx="0" cy="0"/>
        </a:xfrm>
      </p:grpSpPr>
      <p:sp>
        <p:nvSpPr>
          <p:cNvPr id="8" name="AttachmentRemark">
            <a:extLst>
              <a:ext uri="{FF2B5EF4-FFF2-40B4-BE49-F238E27FC236}">
                <a16:creationId xmlns:a16="http://schemas.microsoft.com/office/drawing/2014/main" id="{C868D9BE-A299-4D0B-87AF-B491FAE5FD28}"/>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 </a:t>
            </a:r>
          </a:p>
        </p:txBody>
      </p:sp>
      <p:sp>
        <p:nvSpPr>
          <p:cNvPr id="2" name="Slide Number Placeholder 1">
            <a:extLst>
              <a:ext uri="{FF2B5EF4-FFF2-40B4-BE49-F238E27FC236}">
                <a16:creationId xmlns:a16="http://schemas.microsoft.com/office/drawing/2014/main" id="{570A8589-A8D2-4132-B89B-2FADFC125660}"/>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727257489"/>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7" orient="horz" pos="348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obj">
  <p:cSld name="Only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88083" y="720186"/>
            <a:ext cx="11615361" cy="432111"/>
          </a:xfrm>
        </p:spPr>
        <p:txBody>
          <a:bodyPr/>
          <a:lstStyle>
            <a:lvl1pPr>
              <a:defRPr kern="1200" baseline="0"/>
            </a:lvl1pPr>
          </a:lstStyle>
          <a:p>
            <a:r>
              <a:rPr lang="en-US" noProof="1"/>
              <a:t>Add Slide Title</a:t>
            </a:r>
          </a:p>
        </p:txBody>
      </p:sp>
      <p:sp>
        <p:nvSpPr>
          <p:cNvPr id="4" name="Chapter_titleonly"/>
          <p:cNvSpPr>
            <a:spLocks noGrp="1"/>
          </p:cNvSpPr>
          <p:nvPr>
            <p:ph type="body" sz="quarter" idx="15" hasCustomPrompt="1"/>
          </p:nvPr>
        </p:nvSpPr>
        <p:spPr>
          <a:xfrm>
            <a:off x="288083" y="288075"/>
            <a:ext cx="11615361" cy="432111"/>
          </a:xfrm>
        </p:spPr>
        <p:txBody>
          <a:bodyPr/>
          <a:lstStyle>
            <a:lvl1pPr marL="0" indent="0">
              <a:lnSpc>
                <a:spcPct val="89000"/>
              </a:lnSpc>
              <a:spcBef>
                <a:spcPts val="0"/>
              </a:spcBef>
              <a:buNone/>
              <a:defRPr sz="3105" kern="0" baseline="0">
                <a:solidFill>
                  <a:schemeClr val="tx1"/>
                </a:solidFill>
              </a:defRPr>
            </a:lvl1pPr>
            <a:lvl2pPr marL="259492" indent="0">
              <a:buNone/>
              <a:defRPr sz="3105"/>
            </a:lvl2pPr>
            <a:lvl3pPr marL="582858" indent="0">
              <a:buNone/>
              <a:defRPr sz="3105"/>
            </a:lvl3pPr>
            <a:lvl4pPr marL="830373" indent="0">
              <a:buNone/>
              <a:defRPr sz="3105"/>
            </a:lvl4pPr>
            <a:lvl5pPr marL="830373" indent="0">
              <a:buNone/>
              <a:defRPr sz="3105"/>
            </a:lvl5pPr>
          </a:lstStyle>
          <a:p>
            <a:pPr lvl="0"/>
            <a:r>
              <a:rPr lang="en-US" noProof="1"/>
              <a:t>Add Chapter Title</a:t>
            </a:r>
          </a:p>
        </p:txBody>
      </p:sp>
      <p:sp>
        <p:nvSpPr>
          <p:cNvPr id="6" name="Slide Number Placeholder 5"/>
          <p:cNvSpPr>
            <a:spLocks noGrp="1"/>
          </p:cNvSpPr>
          <p:nvPr>
            <p:ph type="sldNum" sz="quarter" idx="12"/>
          </p:nvPr>
        </p:nvSpPr>
        <p:spPr>
          <a:xfrm>
            <a:off x="296420" y="6255653"/>
            <a:ext cx="320415" cy="455906"/>
          </a:xfrm>
          <a:prstGeom prst="rect">
            <a:avLst/>
          </a:prstGeom>
        </p:spPr>
        <p:txBody>
          <a:bodyPr/>
          <a:lstStyle>
            <a:lvl1pPr>
              <a:defRPr kern="0" baseline="0">
                <a:solidFill>
                  <a:srgbClr val="999FA6"/>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nvPicPr>
        <p:blipFill>
          <a:blip r:embed="rId2">
            <a:extLst>
              <a:ext uri="{28A0092B-C50C-407E-A947-70E740481C1C}">
                <a14:useLocalDpi xmlns:a14="http://schemas.microsoft.com/office/drawing/2010/main" val="0"/>
              </a:ext>
            </a:extLst>
          </a:blip>
          <a:stretch>
            <a:fillRect/>
          </a:stretch>
        </p:blipFill>
        <p:spPr>
          <a:xfrm>
            <a:off x="1" y="6714381"/>
            <a:ext cx="12192705" cy="14397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6137816"/>
            <a:ext cx="151084" cy="720185"/>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10251868" y="287941"/>
            <a:ext cx="1880144" cy="863822"/>
          </a:xfrm>
          <a:prstGeom prst="rect">
            <a:avLst/>
          </a:prstGeom>
          <a:noFill/>
          <a:ln w="0" cap="flat" cmpd="sng" algn="ctr">
            <a:noFill/>
            <a:prstDash val="solid"/>
          </a:ln>
          <a:effectLst/>
        </p:spPr>
        <p:txBody>
          <a:bodyPr wrap="square" lIns="0" tIns="19718" rIns="0" bIns="0" rtlCol="0" anchor="t">
            <a:normAutofit/>
          </a:bodyPr>
          <a:lstStyle/>
          <a:p>
            <a:pPr rtl="0">
              <a:lnSpc>
                <a:spcPts val="998"/>
              </a:lnSpc>
            </a:pPr>
            <a:r>
              <a:rPr lang="en-US" sz="61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nvPicPr>
        <p:blipFill>
          <a:blip r:embed="rId4" cstate="print">
            <a:extLst>
              <a:ext uri="{28A0092B-C50C-407E-A947-70E740481C1C}">
                <a14:useLocalDpi xmlns:a14="http://schemas.microsoft.com/office/drawing/2010/main" val="0"/>
              </a:ext>
            </a:extLst>
          </a:blip>
          <a:stretch>
            <a:fillRect/>
          </a:stretch>
        </p:blipFill>
        <p:spPr>
          <a:xfrm>
            <a:off x="10847138" y="6073576"/>
            <a:ext cx="1216352" cy="639397"/>
          </a:xfrm>
          <a:prstGeom prst="rect">
            <a:avLst/>
          </a:prstGeom>
          <a:ln w="0">
            <a:noFill/>
          </a:ln>
          <a:effectLst/>
        </p:spPr>
      </p:pic>
    </p:spTree>
    <p:extLst>
      <p:ext uri="{BB962C8B-B14F-4D97-AF65-F5344CB8AC3E}">
        <p14:creationId xmlns:p14="http://schemas.microsoft.com/office/powerpoint/2010/main" val="3868288083"/>
      </p:ext>
    </p:extLst>
  </p:cSld>
  <p:clrMapOvr>
    <a:masterClrMapping/>
  </p:clrMapOvr>
  <p:extLst>
    <p:ext uri="{DCECCB84-F9BA-43D5-87BE-67443E8EF086}">
      <p15:sldGuideLst xmlns:p15="http://schemas.microsoft.com/office/powerpoint/2012/main">
        <p15:guide id="1" pos="162">
          <p15:clr>
            <a:srgbClr val="FBAE40"/>
          </p15:clr>
        </p15:guide>
        <p15:guide id="2" pos="6747">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4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itle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BF558F48-F6D6-4568-8DA6-55FAE81CC26F}"/>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68761" y="6308409"/>
            <a:ext cx="1128326" cy="307505"/>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608177" y="2892853"/>
            <a:ext cx="10301466" cy="1675485"/>
          </a:xfrm>
          <a:ln w="0">
            <a:noFill/>
          </a:ln>
          <a:effectLst/>
        </p:spPr>
        <p:txBody>
          <a:bodyPr anchor="b" anchorCtr="0">
            <a:normAutofit/>
          </a:bodyPr>
          <a:lstStyle>
            <a:lvl1pPr algn="l">
              <a:lnSpc>
                <a:spcPct val="100000"/>
              </a:lnSpc>
              <a:defRPr sz="4446" b="1" kern="0" cap="none" baseline="0">
                <a:solidFill>
                  <a:schemeClr val="tx1"/>
                </a:solidFill>
              </a:defRPr>
            </a:lvl1pPr>
          </a:lstStyle>
          <a:p>
            <a:r>
              <a:rPr lang="en-US" noProof="1"/>
              <a:t>Presentation title</a:t>
            </a:r>
          </a:p>
        </p:txBody>
      </p:sp>
      <p:sp>
        <p:nvSpPr>
          <p:cNvPr id="7" name="Text Placeholder 2">
            <a:extLst>
              <a:ext uri="{FF2B5EF4-FFF2-40B4-BE49-F238E27FC236}">
                <a16:creationId xmlns:a16="http://schemas.microsoft.com/office/drawing/2014/main" id="{77B0DFCC-F037-4745-849A-E2902A32AC76}"/>
              </a:ext>
            </a:extLst>
          </p:cNvPr>
          <p:cNvSpPr>
            <a:spLocks noGrp="1"/>
          </p:cNvSpPr>
          <p:nvPr>
            <p:ph type="body" sz="quarter" idx="1" hasCustomPrompt="1"/>
          </p:nvPr>
        </p:nvSpPr>
        <p:spPr>
          <a:xfrm>
            <a:off x="608177" y="4713579"/>
            <a:ext cx="10301466" cy="1394102"/>
          </a:xfrm>
        </p:spPr>
        <p:txBody>
          <a:bodyPr>
            <a:normAutofit/>
          </a:bodyPr>
          <a:lstStyle>
            <a:lvl1pPr marL="0" indent="0">
              <a:buFontTx/>
              <a:buNone/>
              <a:defRPr sz="2667"/>
            </a:lvl1pPr>
            <a:lvl2pPr marL="508132" indent="0">
              <a:buFontTx/>
              <a:buNone/>
              <a:defRPr/>
            </a:lvl2pPr>
            <a:lvl3pPr marL="1016264" indent="0">
              <a:buFontTx/>
              <a:buNone/>
              <a:defRPr/>
            </a:lvl3pPr>
            <a:lvl4pPr marL="1524396" indent="0">
              <a:buFontTx/>
              <a:buNone/>
              <a:defRPr/>
            </a:lvl4pPr>
            <a:lvl5pPr marL="1524396" indent="0">
              <a:buFontTx/>
              <a:buNone/>
              <a:defRPr/>
            </a:lvl5pPr>
          </a:lstStyle>
          <a:p>
            <a:pPr lvl="0"/>
            <a:r>
              <a:rPr lang="en-US" noProof="1"/>
              <a:t>Name, Department, Date</a:t>
            </a:r>
          </a:p>
        </p:txBody>
      </p:sp>
      <p:pic>
        <p:nvPicPr>
          <p:cNvPr id="4" name="SuperGraphic">
            <a:extLst>
              <a:ext uri="{FF2B5EF4-FFF2-40B4-BE49-F238E27FC236}">
                <a16:creationId xmlns:a16="http://schemas.microsoft.com/office/drawing/2014/main" id="{862C2846-F73C-4F37-B810-57D2567D11EB}"/>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 y="0"/>
            <a:ext cx="12191528" cy="2285838"/>
          </a:xfrm>
          <a:prstGeom prst="rect">
            <a:avLst/>
          </a:prstGeom>
        </p:spPr>
      </p:pic>
    </p:spTree>
    <p:extLst>
      <p:ext uri="{BB962C8B-B14F-4D97-AF65-F5344CB8AC3E}">
        <p14:creationId xmlns:p14="http://schemas.microsoft.com/office/powerpoint/2010/main" val="2064364359"/>
      </p:ext>
    </p:extLst>
  </p:cSld>
  <p:clrMapOvr>
    <a:masterClrMapping/>
  </p:clrMapOvr>
  <p:hf sldNum="0" hdr="0" ftr="0" dt="0"/>
  <p:extLst>
    <p:ext uri="{DCECCB84-F9BA-43D5-87BE-67443E8EF086}">
      <p15:sldGuideLst xmlns:p15="http://schemas.microsoft.com/office/powerpoint/2012/main">
        <p15:guide id="1" pos="428">
          <p15:clr>
            <a:srgbClr val="FBAE40"/>
          </p15:clr>
        </p15:guide>
        <p15:guide id="2" pos="6185">
          <p15:clr>
            <a:srgbClr val="FBAE40"/>
          </p15:clr>
        </p15:guide>
        <p15:guide id="3" orient="horz" pos="1290">
          <p15:clr>
            <a:srgbClr val="FBAE40"/>
          </p15:clr>
        </p15:guide>
        <p15:guide id="4" orient="horz" pos="2590">
          <p15:clr>
            <a:srgbClr val="FBAE40"/>
          </p15:clr>
        </p15:guide>
        <p15:guide id="5" orient="horz" pos="2664">
          <p15:clr>
            <a:srgbClr val="FBAE40"/>
          </p15:clr>
        </p15:guide>
        <p15:guide id="6" orient="horz" pos="347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Title vertic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43858496-C239-47F8-BDF4-1C95D89182D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68761" y="6308409"/>
            <a:ext cx="1128326" cy="307505"/>
          </a:xfrm>
          <a:prstGeom prst="rect">
            <a:avLst/>
          </a:prstGeom>
        </p:spPr>
      </p:pic>
      <p:sp>
        <p:nvSpPr>
          <p:cNvPr id="8" name="Title 1">
            <a:extLst>
              <a:ext uri="{FF2B5EF4-FFF2-40B4-BE49-F238E27FC236}">
                <a16:creationId xmlns:a16="http://schemas.microsoft.com/office/drawing/2014/main" id="{7FD8C3B7-D4C2-49FB-A234-B9EF65EF0E25}"/>
              </a:ext>
            </a:extLst>
          </p:cNvPr>
          <p:cNvSpPr>
            <a:spLocks noGrp="1"/>
          </p:cNvSpPr>
          <p:nvPr>
            <p:ph type="ctrTitle" hasCustomPrompt="1"/>
          </p:nvPr>
        </p:nvSpPr>
        <p:spPr>
          <a:xfrm>
            <a:off x="3656162" y="1280490"/>
            <a:ext cx="7927662" cy="2272101"/>
          </a:xfrm>
          <a:ln w="0">
            <a:noFill/>
          </a:ln>
          <a:effectLst/>
        </p:spPr>
        <p:txBody>
          <a:bodyPr anchor="b" anchorCtr="0">
            <a:normAutofit/>
          </a:bodyPr>
          <a:lstStyle>
            <a:lvl1pPr algn="l">
              <a:lnSpc>
                <a:spcPct val="100000"/>
              </a:lnSpc>
              <a:defRPr sz="4446" b="1" kern="0" cap="none" baseline="0">
                <a:solidFill>
                  <a:schemeClr val="tx1"/>
                </a:solidFill>
              </a:defRPr>
            </a:lvl1pPr>
          </a:lstStyle>
          <a:p>
            <a:r>
              <a:rPr lang="en-US" noProof="1"/>
              <a:t>Presentation title</a:t>
            </a:r>
          </a:p>
        </p:txBody>
      </p:sp>
      <p:sp>
        <p:nvSpPr>
          <p:cNvPr id="4" name="Text Placeholder 2">
            <a:extLst>
              <a:ext uri="{FF2B5EF4-FFF2-40B4-BE49-F238E27FC236}">
                <a16:creationId xmlns:a16="http://schemas.microsoft.com/office/drawing/2014/main" id="{55C2B86F-C1CA-4E64-9221-A99B4E89D289}"/>
              </a:ext>
            </a:extLst>
          </p:cNvPr>
          <p:cNvSpPr>
            <a:spLocks noGrp="1"/>
          </p:cNvSpPr>
          <p:nvPr>
            <p:ph type="body" sz="quarter" idx="1" hasCustomPrompt="1"/>
          </p:nvPr>
        </p:nvSpPr>
        <p:spPr>
          <a:xfrm>
            <a:off x="3656162" y="3697830"/>
            <a:ext cx="7927662" cy="1394102"/>
          </a:xfrm>
        </p:spPr>
        <p:txBody>
          <a:bodyPr>
            <a:normAutofit/>
          </a:bodyPr>
          <a:lstStyle>
            <a:lvl1pPr marL="0" indent="0">
              <a:buFontTx/>
              <a:buNone/>
              <a:defRPr sz="2667"/>
            </a:lvl1pPr>
            <a:lvl2pPr marL="508132" indent="0">
              <a:buFontTx/>
              <a:buNone/>
              <a:defRPr/>
            </a:lvl2pPr>
            <a:lvl3pPr marL="1016264" indent="0">
              <a:buFontTx/>
              <a:buNone/>
              <a:defRPr/>
            </a:lvl3pPr>
            <a:lvl4pPr marL="1524396" indent="0">
              <a:buFontTx/>
              <a:buNone/>
              <a:defRPr/>
            </a:lvl4pPr>
            <a:lvl5pPr marL="1524396" indent="0">
              <a:buFontTx/>
              <a:buNone/>
              <a:defRPr/>
            </a:lvl5pPr>
          </a:lstStyle>
          <a:p>
            <a:pPr lvl="0"/>
            <a:r>
              <a:rPr lang="en-US" noProof="1"/>
              <a:t>Name, Department, Date</a:t>
            </a:r>
          </a:p>
        </p:txBody>
      </p:sp>
      <p:pic>
        <p:nvPicPr>
          <p:cNvPr id="3" name="SuperGraphic">
            <a:extLst>
              <a:ext uri="{FF2B5EF4-FFF2-40B4-BE49-F238E27FC236}">
                <a16:creationId xmlns:a16="http://schemas.microsoft.com/office/drawing/2014/main" id="{8E3B306C-041F-4487-8C98-1BF9B6BE172F}"/>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
            <a:ext cx="3048098" cy="6858000"/>
          </a:xfrm>
          <a:prstGeom prst="rect">
            <a:avLst/>
          </a:prstGeom>
        </p:spPr>
      </p:pic>
    </p:spTree>
    <p:extLst>
      <p:ext uri="{BB962C8B-B14F-4D97-AF65-F5344CB8AC3E}">
        <p14:creationId xmlns:p14="http://schemas.microsoft.com/office/powerpoint/2010/main" val="3532828831"/>
      </p:ext>
    </p:extLst>
  </p:cSld>
  <p:clrMapOvr>
    <a:masterClrMapping/>
  </p:clrMapOvr>
  <p:hf sldNum="0" hdr="0" ftr="0" dt="0"/>
  <p:extLst>
    <p:ext uri="{DCECCB84-F9BA-43D5-87BE-67443E8EF086}">
      <p15:sldGuideLst xmlns:p15="http://schemas.microsoft.com/office/powerpoint/2012/main">
        <p15:guide id="1" pos="2153">
          <p15:clr>
            <a:srgbClr val="FBAE40"/>
          </p15:clr>
        </p15:guide>
        <p15:guide id="2" pos="6491">
          <p15:clr>
            <a:srgbClr val="FBAE40"/>
          </p15:clr>
        </p15:guide>
        <p15:guide id="3" orient="horz" pos="2088">
          <p15:clr>
            <a:srgbClr val="FBAE40"/>
          </p15:clr>
        </p15:guide>
        <p15:guide id="4" orient="horz" pos="2014">
          <p15:clr>
            <a:srgbClr val="FBAE40"/>
          </p15:clr>
        </p15:guide>
        <p15:guide id="5" orient="horz" pos="3473">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Chapter horizontal ">
    <p:spTree>
      <p:nvGrpSpPr>
        <p:cNvPr id="1" name=""/>
        <p:cNvGrpSpPr/>
        <p:nvPr/>
      </p:nvGrpSpPr>
      <p:grpSpPr>
        <a:xfrm>
          <a:off x="0" y="0"/>
          <a:ext cx="0" cy="0"/>
          <a:chOff x="0" y="0"/>
          <a:chExt cx="0" cy="0"/>
        </a:xfrm>
      </p:grpSpPr>
      <p:pic>
        <p:nvPicPr>
          <p:cNvPr id="9" name="Logo">
            <a:extLst>
              <a:ext uri="{FF2B5EF4-FFF2-40B4-BE49-F238E27FC236}">
                <a16:creationId xmlns:a16="http://schemas.microsoft.com/office/drawing/2014/main" id="{E881C9CD-D10B-4CDB-B44D-3FBD5D07A516}"/>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68761" y="6308409"/>
            <a:ext cx="1128326" cy="307505"/>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608177" y="2892850"/>
            <a:ext cx="10301466" cy="3214829"/>
          </a:xfrm>
          <a:ln w="0">
            <a:noFill/>
          </a:ln>
          <a:effectLst/>
        </p:spPr>
        <p:txBody>
          <a:bodyPr anchor="t" anchorCtr="0">
            <a:normAutofit/>
          </a:bodyPr>
          <a:lstStyle>
            <a:lvl1pPr marL="0" indent="0" algn="l">
              <a:lnSpc>
                <a:spcPct val="100000"/>
              </a:lnSpc>
              <a:spcBef>
                <a:spcPts val="0"/>
              </a:spcBef>
              <a:buFontTx/>
              <a:buNone/>
              <a:defRPr sz="4446" b="1" kern="0" cap="none" baseline="0">
                <a:solidFill>
                  <a:schemeClr val="tx1"/>
                </a:solidFill>
              </a:defRPr>
            </a:lvl1pPr>
          </a:lstStyle>
          <a:p>
            <a:r>
              <a:rPr lang="en-US" noProof="1"/>
              <a:t>Chapter title</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1" y="110"/>
            <a:ext cx="12192000" cy="2284587"/>
          </a:xfrm>
          <a:prstGeom prst="rect">
            <a:avLst/>
          </a:prstGeom>
          <a:solidFill>
            <a:schemeClr val="accent1"/>
          </a:solidFill>
          <a:ln w="9525" cap="flat" cmpd="sng" algn="ctr">
            <a:noFill/>
            <a:prstDash val="solid"/>
          </a:ln>
          <a:effectLst/>
        </p:spPr>
        <p:txBody>
          <a:bodyPr rtlCol="0" anchor="ctr"/>
          <a:lstStyle/>
          <a:p>
            <a:pPr marL="0" marR="0" indent="0" algn="ctr" defTabSz="1016264" eaLnBrk="1" fontAlgn="auto" latinLnBrk="0" hangingPunct="1">
              <a:lnSpc>
                <a:spcPct val="100000"/>
              </a:lnSpc>
              <a:spcBef>
                <a:spcPts val="0"/>
              </a:spcBef>
              <a:spcAft>
                <a:spcPts val="0"/>
              </a:spcAft>
              <a:buClrTx/>
              <a:buSzTx/>
              <a:buFontTx/>
              <a:buNone/>
              <a:tabLst/>
            </a:pPr>
            <a:endParaRPr kumimoji="0" lang="de-DE" sz="2001" b="0" i="0" u="none" strike="noStrike" kern="0" cap="none" spc="0" normalizeH="0" baseline="0" noProof="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517684" y="109"/>
            <a:ext cx="2453979" cy="2284587"/>
          </a:xfrm>
        </p:spPr>
        <p:txBody>
          <a:bodyPr bIns="72000" anchor="ctr"/>
          <a:lstStyle>
            <a:lvl1pPr marL="0" indent="0">
              <a:lnSpc>
                <a:spcPct val="100000"/>
              </a:lnSpc>
              <a:spcBef>
                <a:spcPts val="556"/>
              </a:spcBef>
              <a:buFontTx/>
              <a:buNone/>
              <a:defRPr sz="16671" b="1" kern="0" baseline="0">
                <a:solidFill>
                  <a:schemeClr val="bg1"/>
                </a:solidFill>
              </a:defRPr>
            </a:lvl1pPr>
            <a:lvl2pPr marL="220057" indent="0">
              <a:buFontTx/>
              <a:buNone/>
              <a:defRPr/>
            </a:lvl2pPr>
            <a:lvl3pPr marL="460120" indent="0">
              <a:buFontTx/>
              <a:buNone/>
              <a:defRPr/>
            </a:lvl3pPr>
            <a:lvl4pPr marL="680177" indent="0">
              <a:buFontTx/>
              <a:buNone/>
              <a:defRPr/>
            </a:lvl4pPr>
            <a:lvl5pPr marL="680177" indent="0">
              <a:buFontTx/>
              <a:buNone/>
              <a:defRPr/>
            </a:lvl5pPr>
          </a:lstStyle>
          <a:p>
            <a:pPr lvl="0"/>
            <a:r>
              <a:rPr lang="en-US"/>
              <a:t>00</a:t>
            </a:r>
          </a:p>
        </p:txBody>
      </p:sp>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781744"/>
            <a:ext cx="12191528" cy="76193"/>
          </a:xfrm>
          <a:prstGeom prst="rect">
            <a:avLst/>
          </a:prstGeom>
        </p:spPr>
      </p:pic>
    </p:spTree>
    <p:extLst>
      <p:ext uri="{BB962C8B-B14F-4D97-AF65-F5344CB8AC3E}">
        <p14:creationId xmlns:p14="http://schemas.microsoft.com/office/powerpoint/2010/main" val="548324995"/>
      </p:ext>
    </p:extLst>
  </p:cSld>
  <p:clrMapOvr>
    <a:masterClrMapping/>
  </p:clrMapOvr>
  <p:hf sldNum="0" hdr="0" ftr="0" dt="0"/>
  <p:extLst>
    <p:ext uri="{DCECCB84-F9BA-43D5-87BE-67443E8EF086}">
      <p15:sldGuideLst xmlns:p15="http://schemas.microsoft.com/office/powerpoint/2012/main">
        <p15:guide id="1" pos="342">
          <p15:clr>
            <a:srgbClr val="FBAE40"/>
          </p15:clr>
        </p15:guide>
        <p15:guide id="2" pos="6165">
          <p15:clr>
            <a:srgbClr val="FBAE40"/>
          </p15:clr>
        </p15:guide>
        <p15:guide id="3" orient="horz" pos="1557">
          <p15:clr>
            <a:srgbClr val="FBAE40"/>
          </p15:clr>
        </p15:guide>
        <p15:guide id="4" orient="horz" pos="281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hapter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E5083679-3829-4F0B-9E1A-B4E6F314AFD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68761" y="6308409"/>
            <a:ext cx="1128326" cy="307505"/>
          </a:xfrm>
          <a:prstGeom prst="rect">
            <a:avLst/>
          </a:prstGeom>
        </p:spPr>
      </p:pic>
      <p:sp>
        <p:nvSpPr>
          <p:cNvPr id="6" name="Chapter_title">
            <a:extLst>
              <a:ext uri="{FF2B5EF4-FFF2-40B4-BE49-F238E27FC236}">
                <a16:creationId xmlns:a16="http://schemas.microsoft.com/office/drawing/2014/main" id="{EE80FFE3-B9B2-433E-9111-10990FD419AB}"/>
              </a:ext>
            </a:extLst>
          </p:cNvPr>
          <p:cNvSpPr>
            <a:spLocks noGrp="1"/>
          </p:cNvSpPr>
          <p:nvPr>
            <p:ph type="body" sz="quarter" idx="15" hasCustomPrompt="1"/>
          </p:nvPr>
        </p:nvSpPr>
        <p:spPr>
          <a:xfrm>
            <a:off x="3645312" y="1333760"/>
            <a:ext cx="7860876" cy="3492881"/>
          </a:xfrm>
          <a:ln w="0">
            <a:noFill/>
          </a:ln>
          <a:effectLst/>
        </p:spPr>
        <p:txBody>
          <a:bodyPr anchor="t" anchorCtr="0">
            <a:normAutofit/>
          </a:bodyPr>
          <a:lstStyle>
            <a:lvl1pPr marL="0" indent="0" algn="l">
              <a:lnSpc>
                <a:spcPct val="100000"/>
              </a:lnSpc>
              <a:spcBef>
                <a:spcPts val="0"/>
              </a:spcBef>
              <a:buFontTx/>
              <a:buNone/>
              <a:defRPr sz="4446" b="1" kern="0" cap="none" baseline="0">
                <a:solidFill>
                  <a:schemeClr val="tx1"/>
                </a:solidFill>
              </a:defRPr>
            </a:lvl1pPr>
          </a:lstStyle>
          <a:p>
            <a:r>
              <a:rPr lang="en-US" noProof="1"/>
              <a:t>Chapter title</a:t>
            </a:r>
          </a:p>
        </p:txBody>
      </p:sp>
      <p:sp>
        <p:nvSpPr>
          <p:cNvPr id="3" name="RectangleCol">
            <a:extLst>
              <a:ext uri="{FF2B5EF4-FFF2-40B4-BE49-F238E27FC236}">
                <a16:creationId xmlns:a16="http://schemas.microsoft.com/office/drawing/2014/main" id="{5DD958C9-7251-4FEC-9785-C1A6CE9F6847}"/>
              </a:ext>
            </a:extLst>
          </p:cNvPr>
          <p:cNvSpPr>
            <a:spLocks noSelect="1" noChangeAspect="1"/>
          </p:cNvSpPr>
          <p:nvPr userDrawn="1"/>
        </p:nvSpPr>
        <p:spPr>
          <a:xfrm>
            <a:off x="-1" y="110"/>
            <a:ext cx="3044881" cy="6857890"/>
          </a:xfrm>
          <a:prstGeom prst="rect">
            <a:avLst/>
          </a:prstGeom>
          <a:solidFill>
            <a:schemeClr val="accent1"/>
          </a:solidFill>
          <a:ln w="9525" cap="flat" cmpd="sng" algn="ctr">
            <a:noFill/>
            <a:prstDash val="solid"/>
          </a:ln>
          <a:effectLst/>
        </p:spPr>
        <p:txBody>
          <a:bodyPr rtlCol="0" anchor="ctr"/>
          <a:lstStyle/>
          <a:p>
            <a:pPr marL="0" marR="0" indent="0" algn="ctr" defTabSz="1016264" eaLnBrk="1" fontAlgn="auto" latinLnBrk="0" hangingPunct="1">
              <a:lnSpc>
                <a:spcPct val="100000"/>
              </a:lnSpc>
              <a:spcBef>
                <a:spcPts val="0"/>
              </a:spcBef>
              <a:spcAft>
                <a:spcPts val="0"/>
              </a:spcAft>
              <a:buClrTx/>
              <a:buSzTx/>
              <a:buFontTx/>
              <a:buNone/>
              <a:tabLst/>
            </a:pPr>
            <a:endParaRPr kumimoji="0" lang="de-DE" sz="2001" b="0" i="0" u="none" strike="noStrike" kern="0" cap="none" spc="0" normalizeH="0" baseline="0" noProof="0">
              <a:ln>
                <a:noFill/>
              </a:ln>
              <a:solidFill>
                <a:srgbClr val="000000"/>
              </a:solidFill>
              <a:effectLst/>
              <a:uLnTx/>
              <a:uFillTx/>
              <a:latin typeface="Bosch Office Sans"/>
              <a:ea typeface="+mn-ea"/>
              <a:cs typeface="+mn-cs"/>
            </a:endParaRPr>
          </a:p>
        </p:txBody>
      </p:sp>
      <p:sp>
        <p:nvSpPr>
          <p:cNvPr id="4" name="Text Placeholder 3">
            <a:extLst>
              <a:ext uri="{FF2B5EF4-FFF2-40B4-BE49-F238E27FC236}">
                <a16:creationId xmlns:a16="http://schemas.microsoft.com/office/drawing/2014/main" id="{D9EAE105-4DC3-4775-A78C-B758C32ACFF6}"/>
              </a:ext>
            </a:extLst>
          </p:cNvPr>
          <p:cNvSpPr>
            <a:spLocks noGrp="1"/>
          </p:cNvSpPr>
          <p:nvPr>
            <p:ph type="ctrTitle" hasCustomPrompt="1"/>
          </p:nvPr>
        </p:nvSpPr>
        <p:spPr>
          <a:xfrm>
            <a:off x="516149" y="110"/>
            <a:ext cx="2453979" cy="2284587"/>
          </a:xfrm>
        </p:spPr>
        <p:txBody>
          <a:bodyPr bIns="72000" anchor="ctr"/>
          <a:lstStyle>
            <a:lvl1pPr marL="0" indent="0">
              <a:lnSpc>
                <a:spcPct val="100000"/>
              </a:lnSpc>
              <a:spcBef>
                <a:spcPts val="556"/>
              </a:spcBef>
              <a:buFontTx/>
              <a:buNone/>
              <a:defRPr sz="16671" b="1" kern="0" baseline="0">
                <a:solidFill>
                  <a:schemeClr val="bg1"/>
                </a:solidFill>
              </a:defRPr>
            </a:lvl1pPr>
            <a:lvl2pPr marL="220057" indent="0">
              <a:buFontTx/>
              <a:buNone/>
              <a:defRPr/>
            </a:lvl2pPr>
            <a:lvl3pPr marL="460120" indent="0">
              <a:buFontTx/>
              <a:buNone/>
              <a:defRPr/>
            </a:lvl3pPr>
            <a:lvl4pPr marL="680177" indent="0">
              <a:buFontTx/>
              <a:buNone/>
              <a:defRPr/>
            </a:lvl4pPr>
            <a:lvl5pPr marL="680177" indent="0">
              <a:buFontTx/>
              <a:buNone/>
              <a:defRPr/>
            </a:lvl5pPr>
          </a:lstStyle>
          <a:p>
            <a:pPr lvl="0"/>
            <a:r>
              <a:rPr lang="en-US"/>
              <a:t>00</a:t>
            </a:r>
          </a:p>
        </p:txBody>
      </p:sp>
      <p:pic>
        <p:nvPicPr>
          <p:cNvPr id="5" name="SuperGraphic">
            <a:extLst>
              <a:ext uri="{FF2B5EF4-FFF2-40B4-BE49-F238E27FC236}">
                <a16:creationId xmlns:a16="http://schemas.microsoft.com/office/drawing/2014/main" id="{B93399BE-B0B2-44B3-8FAE-18A968B3CDA4}"/>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12115505" y="1"/>
            <a:ext cx="76202" cy="6858000"/>
          </a:xfrm>
          <a:prstGeom prst="rect">
            <a:avLst/>
          </a:prstGeom>
        </p:spPr>
      </p:pic>
    </p:spTree>
    <p:extLst>
      <p:ext uri="{BB962C8B-B14F-4D97-AF65-F5344CB8AC3E}">
        <p14:creationId xmlns:p14="http://schemas.microsoft.com/office/powerpoint/2010/main" val="2404483584"/>
      </p:ext>
    </p:extLst>
  </p:cSld>
  <p:clrMapOvr>
    <a:masterClrMapping/>
  </p:clrMapOvr>
  <p:hf sldNum="0" hdr="0" ftr="0" dt="0"/>
  <p:extLst>
    <p:ext uri="{DCECCB84-F9BA-43D5-87BE-67443E8EF086}">
      <p15:sldGuideLst xmlns:p15="http://schemas.microsoft.com/office/powerpoint/2012/main">
        <p15:guide id="1" pos="2064">
          <p15:clr>
            <a:srgbClr val="FBAE40"/>
          </p15:clr>
        </p15:guide>
        <p15:guide id="2" pos="6165">
          <p15:clr>
            <a:srgbClr val="FBAE40"/>
          </p15:clr>
        </p15:guide>
        <p15:guide id="3" orient="horz" pos="754">
          <p15:clr>
            <a:srgbClr val="FBAE40"/>
          </p15:clr>
        </p15:guide>
        <p15:guide id="4" orient="horz" pos="2738">
          <p15:clr>
            <a:srgbClr val="FBAE40"/>
          </p15:clr>
        </p15:guide>
        <p15:guide id="5" pos="29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Full picture without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926F8EF2-FFD9-4D48-A076-77C0B811BAB0}"/>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68761" y="6308409"/>
            <a:ext cx="1128326" cy="307505"/>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781744"/>
            <a:ext cx="12191528" cy="76193"/>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1" y="0"/>
            <a:ext cx="12192000" cy="6153582"/>
          </a:xfrm>
          <a:blipFill dpi="0" rotWithShape="1">
            <a:blip r:embed="rId4">
              <a:alphaModFix amt="70000"/>
            </a:blip>
            <a:srcRect/>
            <a:stretch>
              <a:fillRect/>
            </a:stretch>
          </a:blipFill>
        </p:spPr>
        <p:txBody>
          <a:bodyPr anchor="ctr"/>
          <a:lstStyle>
            <a:lvl1pPr marL="0" indent="0" algn="ctr">
              <a:lnSpc>
                <a:spcPct val="600000"/>
              </a:lnSpc>
              <a:buFontTx/>
              <a:buNone/>
              <a:defRPr sz="1000"/>
            </a:lvl1pPr>
          </a:lstStyle>
          <a:p>
            <a:r>
              <a:rPr lang="en-US" noProof="1"/>
              <a:t>Insert photo</a:t>
            </a:r>
          </a:p>
        </p:txBody>
      </p:sp>
    </p:spTree>
    <p:extLst>
      <p:ext uri="{BB962C8B-B14F-4D97-AF65-F5344CB8AC3E}">
        <p14:creationId xmlns:p14="http://schemas.microsoft.com/office/powerpoint/2010/main" val="4041257835"/>
      </p:ext>
    </p:extLst>
  </p:cSld>
  <p:clrMapOvr>
    <a:masterClrMapping/>
  </p:clrMapOvr>
  <p:hf sldNum="0" hdr="0" ftr="0" dt="0"/>
  <p:extLst>
    <p:ext uri="{DCECCB84-F9BA-43D5-87BE-67443E8EF086}">
      <p15:sldGuideLst xmlns:p15="http://schemas.microsoft.com/office/powerpoint/2012/main">
        <p15:guide id="4" orient="horz" pos="3489">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Full picture with text ">
    <p:spTree>
      <p:nvGrpSpPr>
        <p:cNvPr id="1" name=""/>
        <p:cNvGrpSpPr/>
        <p:nvPr/>
      </p:nvGrpSpPr>
      <p:grpSpPr>
        <a:xfrm>
          <a:off x="0" y="0"/>
          <a:ext cx="0" cy="0"/>
          <a:chOff x="0" y="0"/>
          <a:chExt cx="0" cy="0"/>
        </a:xfrm>
      </p:grpSpPr>
      <p:pic>
        <p:nvPicPr>
          <p:cNvPr id="6" name="Logo">
            <a:extLst>
              <a:ext uri="{FF2B5EF4-FFF2-40B4-BE49-F238E27FC236}">
                <a16:creationId xmlns:a16="http://schemas.microsoft.com/office/drawing/2014/main" id="{B77066FA-8AE8-47E2-8A79-1355389EE471}"/>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68761" y="6308409"/>
            <a:ext cx="1128326" cy="307505"/>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781744"/>
            <a:ext cx="12191528" cy="76193"/>
          </a:xfrm>
          <a:prstGeom prst="rect">
            <a:avLst/>
          </a:prstGeom>
        </p:spPr>
      </p:pic>
      <p:sp>
        <p:nvSpPr>
          <p:cNvPr id="9" name="Picture Placeholder 4">
            <a:extLst>
              <a:ext uri="{FF2B5EF4-FFF2-40B4-BE49-F238E27FC236}">
                <a16:creationId xmlns:a16="http://schemas.microsoft.com/office/drawing/2014/main" id="{E3AE72B7-66D7-4755-9A92-9BAA3A80886F}"/>
              </a:ext>
            </a:extLst>
          </p:cNvPr>
          <p:cNvSpPr>
            <a:spLocks noGrp="1"/>
          </p:cNvSpPr>
          <p:nvPr>
            <p:ph type="pic" sz="quarter" idx="1" hasCustomPrompt="1"/>
          </p:nvPr>
        </p:nvSpPr>
        <p:spPr>
          <a:xfrm>
            <a:off x="1" y="0"/>
            <a:ext cx="12192000" cy="6153582"/>
          </a:xfrm>
          <a:blipFill dpi="0" rotWithShape="1">
            <a:blip r:embed="rId4">
              <a:alphaModFix amt="70000"/>
            </a:blip>
            <a:srcRect/>
            <a:stretch>
              <a:fillRect/>
            </a:stretch>
          </a:blipFill>
        </p:spPr>
        <p:txBody>
          <a:bodyPr anchor="ctr"/>
          <a:lstStyle>
            <a:lvl1pPr marL="0" indent="0" algn="ctr">
              <a:lnSpc>
                <a:spcPct val="600000"/>
              </a:lnSpc>
              <a:buFontTx/>
              <a:buNone/>
              <a:defRPr sz="1000"/>
            </a:lvl1pPr>
          </a:lstStyle>
          <a:p>
            <a:r>
              <a:rPr lang="en-US" noProof="1"/>
              <a:t>Insert photo</a:t>
            </a:r>
          </a:p>
        </p:txBody>
      </p:sp>
      <p:sp>
        <p:nvSpPr>
          <p:cNvPr id="3" name="Text Placeholder 2">
            <a:extLst>
              <a:ext uri="{FF2B5EF4-FFF2-40B4-BE49-F238E27FC236}">
                <a16:creationId xmlns:a16="http://schemas.microsoft.com/office/drawing/2014/main" id="{D346B548-69AA-497B-BD64-E14E4F9EA5F6}"/>
              </a:ext>
            </a:extLst>
          </p:cNvPr>
          <p:cNvSpPr>
            <a:spLocks noGrp="1"/>
          </p:cNvSpPr>
          <p:nvPr>
            <p:ph type="body" sz="quarter" idx="2" hasCustomPrompt="1"/>
          </p:nvPr>
        </p:nvSpPr>
        <p:spPr>
          <a:xfrm>
            <a:off x="452131" y="1152296"/>
            <a:ext cx="4201216" cy="2760710"/>
          </a:xfrm>
          <a:solidFill>
            <a:schemeClr val="bg1"/>
          </a:solidFill>
        </p:spPr>
        <p:txBody>
          <a:bodyPr lIns="252000" tIns="216000" rIns="252000" bIns="216000">
            <a:normAutofit/>
          </a:bodyPr>
          <a:lstStyle>
            <a:lvl1pPr marL="0" indent="0">
              <a:buFontTx/>
              <a:buNone/>
              <a:defRPr/>
            </a:lvl1pPr>
            <a:lvl2pPr marL="220057" indent="0">
              <a:buFontTx/>
              <a:buNone/>
              <a:defRPr/>
            </a:lvl2pPr>
            <a:lvl3pPr marL="460120" indent="0">
              <a:buFontTx/>
              <a:buNone/>
              <a:defRPr/>
            </a:lvl3pPr>
            <a:lvl4pPr marL="680177" indent="0">
              <a:buFontTx/>
              <a:buNone/>
              <a:defRPr/>
            </a:lvl4pPr>
            <a:lvl5pPr marL="680177" indent="0">
              <a:buFontTx/>
              <a:buNone/>
              <a:defRPr/>
            </a:lvl5pPr>
          </a:lstStyle>
          <a:p>
            <a:pPr lvl="0"/>
            <a:r>
              <a:rPr lang="en-US" noProof="1"/>
              <a:t>Add Text</a:t>
            </a:r>
          </a:p>
        </p:txBody>
      </p:sp>
    </p:spTree>
    <p:extLst>
      <p:ext uri="{BB962C8B-B14F-4D97-AF65-F5344CB8AC3E}">
        <p14:creationId xmlns:p14="http://schemas.microsoft.com/office/powerpoint/2010/main" val="2230997593"/>
      </p:ext>
    </p:extLst>
  </p:cSld>
  <p:clrMapOvr>
    <a:masterClrMapping/>
  </p:clrMapOvr>
  <p:hf sldNum="0" hdr="0" ftr="0" dt="0"/>
  <p:extLst>
    <p:ext uri="{DCECCB84-F9BA-43D5-87BE-67443E8EF086}">
      <p15:sldGuideLst xmlns:p15="http://schemas.microsoft.com/office/powerpoint/2012/main">
        <p15:guide id="4" orient="horz" pos="348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51460-4C6A-4A32-BBE3-B29220BE5D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757DAD5-E011-4E85-8315-8C2C9946AFE6}"/>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BF3A83-0147-43C9-8ACB-C0BBDA0237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9E9811-3A3F-4BF1-B598-65FCF61024A9}"/>
              </a:ext>
            </a:extLst>
          </p:cNvPr>
          <p:cNvSpPr>
            <a:spLocks noGrp="1"/>
          </p:cNvSpPr>
          <p:nvPr>
            <p:ph type="dt" sz="half" idx="10"/>
          </p:nvPr>
        </p:nvSpPr>
        <p:spPr/>
        <p:txBody>
          <a:bodyPr/>
          <a:lstStyle/>
          <a:p>
            <a:fld id="{8222A1FD-46B1-4ADB-B7DB-5627EBF99BD4}" type="datetimeFigureOut">
              <a:rPr lang="en-US" smtClean="0"/>
              <a:t>4/17/2025</a:t>
            </a:fld>
            <a:endParaRPr lang="en-US"/>
          </a:p>
        </p:txBody>
      </p:sp>
      <p:sp>
        <p:nvSpPr>
          <p:cNvPr id="6" name="Footer Placeholder 5">
            <a:extLst>
              <a:ext uri="{FF2B5EF4-FFF2-40B4-BE49-F238E27FC236}">
                <a16:creationId xmlns:a16="http://schemas.microsoft.com/office/drawing/2014/main" id="{8971AAD3-04C9-4999-8F7B-663769DB0B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486C15-6B7C-4065-A1A9-52A1507E83B8}"/>
              </a:ext>
            </a:extLst>
          </p:cNvPr>
          <p:cNvSpPr>
            <a:spLocks noGrp="1"/>
          </p:cNvSpPr>
          <p:nvPr>
            <p:ph type="sldNum" sz="quarter" idx="12"/>
          </p:nvPr>
        </p:nvSpPr>
        <p:spPr/>
        <p:txBody>
          <a:bodyPr/>
          <a:lstStyle/>
          <a:p>
            <a:fld id="{FD9A530D-9DEF-4B5A-A40F-6450E99703B8}" type="slidenum">
              <a:rPr lang="en-US" smtClean="0"/>
              <a:t>‹#›</a:t>
            </a:fld>
            <a:endParaRPr lang="en-US"/>
          </a:p>
        </p:txBody>
      </p:sp>
    </p:spTree>
    <p:extLst>
      <p:ext uri="{BB962C8B-B14F-4D97-AF65-F5344CB8AC3E}">
        <p14:creationId xmlns:p14="http://schemas.microsoft.com/office/powerpoint/2010/main" val="23081659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Split horizontal ">
    <p:spTree>
      <p:nvGrpSpPr>
        <p:cNvPr id="1" name=""/>
        <p:cNvGrpSpPr/>
        <p:nvPr/>
      </p:nvGrpSpPr>
      <p:grpSpPr>
        <a:xfrm>
          <a:off x="0" y="0"/>
          <a:ext cx="0" cy="0"/>
          <a:chOff x="0" y="0"/>
          <a:chExt cx="0" cy="0"/>
        </a:xfrm>
      </p:grpSpPr>
      <p:pic>
        <p:nvPicPr>
          <p:cNvPr id="8" name="Logo">
            <a:extLst>
              <a:ext uri="{FF2B5EF4-FFF2-40B4-BE49-F238E27FC236}">
                <a16:creationId xmlns:a16="http://schemas.microsoft.com/office/drawing/2014/main" id="{1630DC1C-C3C8-477E-AC19-4DC706EB4992}"/>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68761" y="6308409"/>
            <a:ext cx="1128326" cy="307505"/>
          </a:xfrm>
          <a:prstGeom prst="rect">
            <a:avLst/>
          </a:prstGeom>
        </p:spPr>
      </p:pic>
      <p:pic>
        <p:nvPicPr>
          <p:cNvPr id="7" name="SuperGraphic">
            <a:extLst>
              <a:ext uri="{FF2B5EF4-FFF2-40B4-BE49-F238E27FC236}">
                <a16:creationId xmlns:a16="http://schemas.microsoft.com/office/drawing/2014/main" id="{B94F8A84-08DD-4D80-9910-12CC38592318}"/>
              </a:ext>
            </a:extLst>
          </p:cNvPr>
          <p:cNvPicPr>
            <a:picLocks noSelect="1"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6781744"/>
            <a:ext cx="12191528" cy="76193"/>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1" y="0"/>
            <a:ext cx="12192000" cy="3428882"/>
          </a:xfrm>
          <a:blipFill dpi="0" rotWithShape="1">
            <a:blip r:embed="rId4">
              <a:alphaModFix amt="70000"/>
            </a:blip>
            <a:srcRect/>
            <a:stretch>
              <a:fillRect/>
            </a:stretch>
          </a:blipFill>
        </p:spPr>
        <p:txBody>
          <a:bodyPr anchor="ctr"/>
          <a:lstStyle>
            <a:lvl1pPr marL="0" indent="0" algn="ctr">
              <a:lnSpc>
                <a:spcPct val="600000"/>
              </a:lnSpc>
              <a:buFontTx/>
              <a:buNone/>
              <a:defRPr sz="1000"/>
            </a:lvl1pPr>
          </a:lstStyle>
          <a:p>
            <a:r>
              <a:rPr lang="en-US" noProof="1"/>
              <a:t>Insert photo</a:t>
            </a:r>
          </a:p>
        </p:txBody>
      </p:sp>
      <p:sp>
        <p:nvSpPr>
          <p:cNvPr id="4" name="Text Placeholder 2">
            <a:extLst>
              <a:ext uri="{FF2B5EF4-FFF2-40B4-BE49-F238E27FC236}">
                <a16:creationId xmlns:a16="http://schemas.microsoft.com/office/drawing/2014/main" id="{990CB4FC-C276-4DB5-A6E3-49DD9BC66B63}"/>
              </a:ext>
            </a:extLst>
          </p:cNvPr>
          <p:cNvSpPr>
            <a:spLocks noGrp="1"/>
          </p:cNvSpPr>
          <p:nvPr>
            <p:ph type="body" sz="quarter" idx="2" hasCustomPrompt="1"/>
          </p:nvPr>
        </p:nvSpPr>
        <p:spPr>
          <a:xfrm>
            <a:off x="228065" y="3885116"/>
            <a:ext cx="11735396" cy="2268465"/>
          </a:xfrm>
        </p:spPr>
        <p:txBody>
          <a:bodyPr lIns="0" tIns="0" rIns="0" bIns="0">
            <a:normAutofit/>
          </a:bodyPr>
          <a:lstStyle>
            <a:lvl1pPr marL="0" indent="0">
              <a:buFontTx/>
              <a:buNone/>
              <a:defRPr/>
            </a:lvl1pPr>
            <a:lvl2pPr marL="220057" indent="0">
              <a:buFontTx/>
              <a:buNone/>
              <a:defRPr/>
            </a:lvl2pPr>
            <a:lvl3pPr marL="460120" indent="0">
              <a:buFontTx/>
              <a:buNone/>
              <a:defRPr/>
            </a:lvl3pPr>
            <a:lvl4pPr marL="680177" indent="0">
              <a:buFontTx/>
              <a:buNone/>
              <a:defRPr/>
            </a:lvl4pPr>
            <a:lvl5pPr marL="680177" indent="0">
              <a:buFontTx/>
              <a:buNone/>
              <a:defRPr/>
            </a:lvl5pPr>
          </a:lstStyle>
          <a:p>
            <a:pPr lvl="0"/>
            <a:r>
              <a:rPr lang="en-US" noProof="1"/>
              <a:t>Add Text</a:t>
            </a:r>
          </a:p>
        </p:txBody>
      </p:sp>
    </p:spTree>
    <p:extLst>
      <p:ext uri="{BB962C8B-B14F-4D97-AF65-F5344CB8AC3E}">
        <p14:creationId xmlns:p14="http://schemas.microsoft.com/office/powerpoint/2010/main" val="2326793650"/>
      </p:ext>
    </p:extLst>
  </p:cSld>
  <p:clrMapOvr>
    <a:masterClrMapping/>
  </p:clrMapOvr>
  <p:hf sldNum="0" hdr="0" ftr="0" dt="0"/>
  <p:extLst>
    <p:ext uri="{DCECCB84-F9BA-43D5-87BE-67443E8EF086}">
      <p15:sldGuideLst xmlns:p15="http://schemas.microsoft.com/office/powerpoint/2012/main">
        <p15:guide id="1" pos="128">
          <p15:clr>
            <a:srgbClr val="FBAE40"/>
          </p15:clr>
        </p15:guide>
        <p15:guide id="2" pos="6784">
          <p15:clr>
            <a:srgbClr val="FBAE40"/>
          </p15:clr>
        </p15:guide>
        <p15:guide id="3" orient="horz" pos="1949">
          <p15:clr>
            <a:srgbClr val="FBAE40"/>
          </p15:clr>
        </p15:guide>
        <p15:guide id="4" orient="horz" pos="3489">
          <p15:clr>
            <a:srgbClr val="FBAE40"/>
          </p15:clr>
        </p15:guide>
        <p15:guide id="5" orient="horz" pos="2202">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Split vertical ">
    <p:spTree>
      <p:nvGrpSpPr>
        <p:cNvPr id="1" name=""/>
        <p:cNvGrpSpPr/>
        <p:nvPr/>
      </p:nvGrpSpPr>
      <p:grpSpPr>
        <a:xfrm>
          <a:off x="0" y="0"/>
          <a:ext cx="0" cy="0"/>
          <a:chOff x="0" y="0"/>
          <a:chExt cx="0" cy="0"/>
        </a:xfrm>
      </p:grpSpPr>
      <p:pic>
        <p:nvPicPr>
          <p:cNvPr id="7" name="Logo">
            <a:extLst>
              <a:ext uri="{FF2B5EF4-FFF2-40B4-BE49-F238E27FC236}">
                <a16:creationId xmlns:a16="http://schemas.microsoft.com/office/drawing/2014/main" id="{FD4E5E48-387B-4CE0-80BE-1097F697DAD5}"/>
              </a:ext>
            </a:extLst>
          </p:cNvPr>
          <p:cNvPicPr>
            <a:picLocks noSelect="1"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868761" y="6308409"/>
            <a:ext cx="1128326" cy="307505"/>
          </a:xfrm>
          <a:prstGeom prst="rect">
            <a:avLst/>
          </a:prstGeom>
        </p:spPr>
      </p:pic>
      <p:sp>
        <p:nvSpPr>
          <p:cNvPr id="5" name="Picture Placeholder 4">
            <a:extLst>
              <a:ext uri="{FF2B5EF4-FFF2-40B4-BE49-F238E27FC236}">
                <a16:creationId xmlns:a16="http://schemas.microsoft.com/office/drawing/2014/main" id="{E4BBAF9A-7C35-481A-A051-34156DE6B27D}"/>
              </a:ext>
            </a:extLst>
          </p:cNvPr>
          <p:cNvSpPr>
            <a:spLocks noGrp="1"/>
          </p:cNvSpPr>
          <p:nvPr>
            <p:ph type="pic" sz="quarter" idx="1" hasCustomPrompt="1"/>
          </p:nvPr>
        </p:nvSpPr>
        <p:spPr>
          <a:xfrm>
            <a:off x="0" y="0"/>
            <a:ext cx="6097764" cy="6857763"/>
          </a:xfrm>
          <a:blipFill dpi="0" rotWithShape="1">
            <a:blip r:embed="rId3">
              <a:alphaModFix amt="70000"/>
            </a:blip>
            <a:srcRect/>
            <a:stretch>
              <a:fillRect/>
            </a:stretch>
          </a:blipFill>
        </p:spPr>
        <p:txBody>
          <a:bodyPr anchor="ctr"/>
          <a:lstStyle>
            <a:lvl1pPr marL="0" indent="0" algn="ctr">
              <a:lnSpc>
                <a:spcPct val="600000"/>
              </a:lnSpc>
              <a:buFontTx/>
              <a:buNone/>
              <a:defRPr sz="1000"/>
            </a:lvl1pPr>
          </a:lstStyle>
          <a:p>
            <a:r>
              <a:rPr lang="en-US" noProof="1"/>
              <a:t>Insert photo</a:t>
            </a:r>
          </a:p>
        </p:txBody>
      </p:sp>
      <p:sp>
        <p:nvSpPr>
          <p:cNvPr id="4" name="Text Placeholder 2">
            <a:extLst>
              <a:ext uri="{FF2B5EF4-FFF2-40B4-BE49-F238E27FC236}">
                <a16:creationId xmlns:a16="http://schemas.microsoft.com/office/drawing/2014/main" id="{D6647D1E-89E9-4244-B52F-555902731C7A}"/>
              </a:ext>
            </a:extLst>
          </p:cNvPr>
          <p:cNvSpPr>
            <a:spLocks noGrp="1"/>
          </p:cNvSpPr>
          <p:nvPr>
            <p:ph type="body" sz="quarter" idx="2" hasCustomPrompt="1"/>
          </p:nvPr>
        </p:nvSpPr>
        <p:spPr>
          <a:xfrm>
            <a:off x="6552231" y="456219"/>
            <a:ext cx="5108685" cy="5697363"/>
          </a:xfrm>
        </p:spPr>
        <p:txBody>
          <a:bodyPr lIns="0" tIns="0" rIns="0" bIns="0">
            <a:normAutofit/>
          </a:bodyPr>
          <a:lstStyle>
            <a:lvl1pPr marL="0" indent="0">
              <a:buFontTx/>
              <a:buNone/>
              <a:defRPr/>
            </a:lvl1pPr>
            <a:lvl2pPr marL="220057" indent="0">
              <a:buFontTx/>
              <a:buNone/>
              <a:defRPr/>
            </a:lvl2pPr>
            <a:lvl3pPr marL="460120" indent="0">
              <a:buFontTx/>
              <a:buNone/>
              <a:defRPr/>
            </a:lvl3pPr>
            <a:lvl4pPr marL="680177" indent="0">
              <a:buFontTx/>
              <a:buNone/>
              <a:defRPr/>
            </a:lvl4pPr>
            <a:lvl5pPr marL="680177" indent="0">
              <a:buFontTx/>
              <a:buNone/>
              <a:defRPr/>
            </a:lvl5pPr>
          </a:lstStyle>
          <a:p>
            <a:pPr lvl="0"/>
            <a:r>
              <a:rPr lang="en-US" noProof="1"/>
              <a:t>Add Text</a:t>
            </a:r>
          </a:p>
        </p:txBody>
      </p:sp>
      <p:pic>
        <p:nvPicPr>
          <p:cNvPr id="6" name="SuperGraphic">
            <a:extLst>
              <a:ext uri="{FF2B5EF4-FFF2-40B4-BE49-F238E27FC236}">
                <a16:creationId xmlns:a16="http://schemas.microsoft.com/office/drawing/2014/main" id="{2D38AACD-EB97-4B81-ACAA-2074E22BBC01}"/>
              </a:ext>
            </a:extLst>
          </p:cNvPr>
          <p:cNvPicPr>
            <a:picLocks noSelect="1" noChangeAspect="1"/>
          </p:cNvPicPr>
          <p:nvPr userDrawn="1"/>
        </p:nvPicPr>
        <p:blipFill>
          <a:blip r:embed="rId4">
            <a:extLst>
              <a:ext uri="{28A0092B-C50C-407E-A947-70E740481C1C}">
                <a14:useLocalDpi xmlns:a14="http://schemas.microsoft.com/office/drawing/2010/main" val="0"/>
              </a:ext>
            </a:extLst>
          </a:blip>
          <a:stretch>
            <a:fillRect/>
          </a:stretch>
        </p:blipFill>
        <p:spPr>
          <a:xfrm>
            <a:off x="12115505" y="1"/>
            <a:ext cx="76202" cy="6858000"/>
          </a:xfrm>
          <a:prstGeom prst="rect">
            <a:avLst/>
          </a:prstGeom>
        </p:spPr>
      </p:pic>
    </p:spTree>
    <p:extLst>
      <p:ext uri="{BB962C8B-B14F-4D97-AF65-F5344CB8AC3E}">
        <p14:creationId xmlns:p14="http://schemas.microsoft.com/office/powerpoint/2010/main" val="1781495654"/>
      </p:ext>
    </p:extLst>
  </p:cSld>
  <p:clrMapOvr>
    <a:masterClrMapping/>
  </p:clrMapOvr>
  <p:hf sldNum="0" hdr="0" ftr="0" dt="0"/>
  <p:extLst>
    <p:ext uri="{DCECCB84-F9BA-43D5-87BE-67443E8EF086}">
      <p15:sldGuideLst xmlns:p15="http://schemas.microsoft.com/office/powerpoint/2012/main">
        <p15:guide id="1" pos="3456">
          <p15:clr>
            <a:srgbClr val="FBAE40"/>
          </p15:clr>
        </p15:guide>
        <p15:guide id="2" pos="6784">
          <p15:clr>
            <a:srgbClr val="FBAE40"/>
          </p15:clr>
        </p15:guide>
        <p15:guide id="3" orient="horz" pos="250">
          <p15:clr>
            <a:srgbClr val="FBAE40"/>
          </p15:clr>
        </p15:guide>
        <p15:guide id="4" orient="horz" pos="3489">
          <p15:clr>
            <a:srgbClr val="FBAE40"/>
          </p15:clr>
        </p15:guide>
        <p15:guide id="5" pos="3713">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type="obj" preserve="1">
  <p:cSld name="1 Content ">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DE43D273-A15E-4B64-AFD2-1388D749B69A}"/>
              </a:ext>
            </a:extLst>
          </p:cNvPr>
          <p:cNvSpPr>
            <a:spLocks noGrp="1"/>
          </p:cNvSpPr>
          <p:nvPr>
            <p:ph type="title" hasCustomPrompt="1"/>
          </p:nvPr>
        </p:nvSpPr>
        <p:spPr>
          <a:xfrm>
            <a:off x="228066" y="720185"/>
            <a:ext cx="11735396" cy="432111"/>
          </a:xfrm>
        </p:spPr>
        <p:txBody>
          <a:bodyPr/>
          <a:lstStyle>
            <a:lvl1pPr>
              <a:defRPr kern="1200" baseline="0"/>
            </a:lvl1pPr>
          </a:lstStyle>
          <a:p>
            <a:r>
              <a:rPr lang="en-US" noProof="1"/>
              <a:t>Add Slide Title</a:t>
            </a:r>
          </a:p>
        </p:txBody>
      </p:sp>
      <p:sp>
        <p:nvSpPr>
          <p:cNvPr id="15" name="Chapter_titleonly">
            <a:extLst>
              <a:ext uri="{FF2B5EF4-FFF2-40B4-BE49-F238E27FC236}">
                <a16:creationId xmlns:a16="http://schemas.microsoft.com/office/drawing/2014/main" id="{5B281E01-A653-4813-BC65-8900B31D115A}"/>
              </a:ext>
            </a:extLst>
          </p:cNvPr>
          <p:cNvSpPr>
            <a:spLocks noGrp="1"/>
          </p:cNvSpPr>
          <p:nvPr>
            <p:ph type="body" sz="quarter" idx="15" hasCustomPrompt="1"/>
          </p:nvPr>
        </p:nvSpPr>
        <p:spPr>
          <a:xfrm>
            <a:off x="228066" y="288074"/>
            <a:ext cx="11735396"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Bosch Office Sans" pitchFamily="2" charset="0"/>
              </a:rPr>
              <a:t> </a:t>
            </a:r>
          </a:p>
        </p:txBody>
      </p:sp>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28066" y="1440370"/>
            <a:ext cx="11735396" cy="4713212"/>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 name="Slide Number Placeholder 1">
            <a:extLst>
              <a:ext uri="{FF2B5EF4-FFF2-40B4-BE49-F238E27FC236}">
                <a16:creationId xmlns:a16="http://schemas.microsoft.com/office/drawing/2014/main" id="{183261F3-E57F-4170-BD7E-F44931BED289}"/>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224637475"/>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89">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 preserve="1">
  <p:cSld name="2 Vertic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E29BFEC5-7639-4AE9-A818-5EB7EC3C9C54}"/>
              </a:ext>
            </a:extLst>
          </p:cNvPr>
          <p:cNvSpPr>
            <a:spLocks noGrp="1"/>
          </p:cNvSpPr>
          <p:nvPr>
            <p:ph type="body" sz="quarter" idx="15" hasCustomPrompt="1"/>
          </p:nvPr>
        </p:nvSpPr>
        <p:spPr>
          <a:xfrm>
            <a:off x="228066" y="288074"/>
            <a:ext cx="11735396"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13" name="Title 1">
            <a:extLst>
              <a:ext uri="{FF2B5EF4-FFF2-40B4-BE49-F238E27FC236}">
                <a16:creationId xmlns:a16="http://schemas.microsoft.com/office/drawing/2014/main" id="{5E99B80D-00FD-40C8-B929-FA71A2E035AA}"/>
              </a:ext>
            </a:extLst>
          </p:cNvPr>
          <p:cNvSpPr>
            <a:spLocks noGrp="1"/>
          </p:cNvSpPr>
          <p:nvPr>
            <p:ph type="title" hasCustomPrompt="1"/>
          </p:nvPr>
        </p:nvSpPr>
        <p:spPr>
          <a:xfrm>
            <a:off x="228066" y="720185"/>
            <a:ext cx="11735396" cy="432111"/>
          </a:xfrm>
        </p:spPr>
        <p:txBody>
          <a:bodyPr/>
          <a:lstStyle>
            <a:lvl1pPr>
              <a:defRPr kern="1200" baseline="0"/>
            </a:lvl1pPr>
          </a:lstStyle>
          <a:p>
            <a:r>
              <a:rPr lang="en-US" noProof="1"/>
              <a:t>Add Slide Title</a:t>
            </a:r>
          </a:p>
        </p:txBody>
      </p:sp>
      <p:sp>
        <p:nvSpPr>
          <p:cNvPr id="3" name="Content Placeholder 1"/>
          <p:cNvSpPr>
            <a:spLocks noGrp="1"/>
          </p:cNvSpPr>
          <p:nvPr>
            <p:ph sz="half" idx="1" hasCustomPrompt="1"/>
          </p:nvPr>
        </p:nvSpPr>
        <p:spPr>
          <a:xfrm>
            <a:off x="228066" y="1440370"/>
            <a:ext cx="5461580" cy="4713212"/>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2"/>
          <p:cNvSpPr>
            <a:spLocks noGrp="1"/>
          </p:cNvSpPr>
          <p:nvPr>
            <p:ph sz="half" idx="2" hasCustomPrompt="1"/>
          </p:nvPr>
        </p:nvSpPr>
        <p:spPr>
          <a:xfrm>
            <a:off x="6505883" y="1440369"/>
            <a:ext cx="5461580" cy="4713212"/>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0193DB20-8E77-4A05-AA77-554F32E8990F}"/>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4A6EE88F-E97F-46A3-8AB7-354C833CFFAB}"/>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641056981"/>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89">
          <p15:clr>
            <a:srgbClr val="FBAE40"/>
          </p15:clr>
        </p15:guide>
        <p15:guide id="8" pos="3225">
          <p15:clr>
            <a:srgbClr val="FBAE40"/>
          </p15:clr>
        </p15:guide>
        <p15:guide id="9" pos="3687">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3 Vertical contents ">
    <p:spTree>
      <p:nvGrpSpPr>
        <p:cNvPr id="1" name=""/>
        <p:cNvGrpSpPr/>
        <p:nvPr/>
      </p:nvGrpSpPr>
      <p:grpSpPr>
        <a:xfrm>
          <a:off x="0" y="0"/>
          <a:ext cx="0" cy="0"/>
          <a:chOff x="0" y="0"/>
          <a:chExt cx="0" cy="0"/>
        </a:xfrm>
      </p:grpSpPr>
      <p:sp>
        <p:nvSpPr>
          <p:cNvPr id="18" name="Chapter_titleonly">
            <a:extLst>
              <a:ext uri="{FF2B5EF4-FFF2-40B4-BE49-F238E27FC236}">
                <a16:creationId xmlns:a16="http://schemas.microsoft.com/office/drawing/2014/main" id="{7CCAFAD8-87FF-4E8A-B13E-2709A28399CC}"/>
              </a:ext>
            </a:extLst>
          </p:cNvPr>
          <p:cNvSpPr>
            <a:spLocks noGrp="1"/>
          </p:cNvSpPr>
          <p:nvPr>
            <p:ph type="body" sz="quarter" idx="15" hasCustomPrompt="1"/>
          </p:nvPr>
        </p:nvSpPr>
        <p:spPr>
          <a:xfrm>
            <a:off x="228066" y="288074"/>
            <a:ext cx="11735396"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14" name="Title 1">
            <a:extLst>
              <a:ext uri="{FF2B5EF4-FFF2-40B4-BE49-F238E27FC236}">
                <a16:creationId xmlns:a16="http://schemas.microsoft.com/office/drawing/2014/main" id="{4213B860-B040-4AA5-BCCF-91A137076F8B}"/>
              </a:ext>
            </a:extLst>
          </p:cNvPr>
          <p:cNvSpPr>
            <a:spLocks noGrp="1"/>
          </p:cNvSpPr>
          <p:nvPr>
            <p:ph type="title" hasCustomPrompt="1"/>
          </p:nvPr>
        </p:nvSpPr>
        <p:spPr>
          <a:xfrm>
            <a:off x="228066" y="720185"/>
            <a:ext cx="11735396" cy="432111"/>
          </a:xfrm>
        </p:spPr>
        <p:txBody>
          <a:bodyPr/>
          <a:lstStyle>
            <a:lvl1pPr>
              <a:defRPr kern="1200" baseline="0"/>
            </a:lvl1pPr>
          </a:lstStyle>
          <a:p>
            <a:r>
              <a:rPr lang="en-US" noProof="1"/>
              <a:t>Add Slide Title</a:t>
            </a:r>
          </a:p>
        </p:txBody>
      </p:sp>
      <p:sp>
        <p:nvSpPr>
          <p:cNvPr id="3" name="Content Placeholder 1"/>
          <p:cNvSpPr>
            <a:spLocks noGrp="1"/>
          </p:cNvSpPr>
          <p:nvPr>
            <p:ph sz="half" idx="1" hasCustomPrompt="1"/>
          </p:nvPr>
        </p:nvSpPr>
        <p:spPr>
          <a:xfrm>
            <a:off x="228066" y="1440370"/>
            <a:ext cx="3521019" cy="4713212"/>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4335254" y="1440370"/>
            <a:ext cx="3521019" cy="4713212"/>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8442443" y="1440369"/>
            <a:ext cx="3521019" cy="4713212"/>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3" name="AttachmentRemark">
            <a:extLst>
              <a:ext uri="{FF2B5EF4-FFF2-40B4-BE49-F238E27FC236}">
                <a16:creationId xmlns:a16="http://schemas.microsoft.com/office/drawing/2014/main" id="{79759149-285E-4F0E-938E-7199B34084BE}"/>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21F85651-AA1F-4EE5-A69C-0361B9A97953}"/>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4267415313"/>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89">
          <p15:clr>
            <a:srgbClr val="FBAE40"/>
          </p15:clr>
        </p15:guide>
        <p15:guide id="8" pos="2126">
          <p15:clr>
            <a:srgbClr val="FBAE40"/>
          </p15:clr>
        </p15:guide>
        <p15:guide id="9" pos="2455">
          <p15:clr>
            <a:srgbClr val="FBAE40"/>
          </p15:clr>
        </p15:guide>
        <p15:guide id="10" pos="4453">
          <p15:clr>
            <a:srgbClr val="FBAE40"/>
          </p15:clr>
        </p15:guide>
        <p15:guide id="11" pos="4782">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4 Vertical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85E4898A-B45B-416F-8A7F-E57751056EEE}"/>
              </a:ext>
            </a:extLst>
          </p:cNvPr>
          <p:cNvSpPr>
            <a:spLocks noGrp="1"/>
          </p:cNvSpPr>
          <p:nvPr>
            <p:ph type="body" sz="quarter" idx="15" hasCustomPrompt="1"/>
          </p:nvPr>
        </p:nvSpPr>
        <p:spPr>
          <a:xfrm>
            <a:off x="228066" y="288074"/>
            <a:ext cx="11735396"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15" name="Title 1">
            <a:extLst>
              <a:ext uri="{FF2B5EF4-FFF2-40B4-BE49-F238E27FC236}">
                <a16:creationId xmlns:a16="http://schemas.microsoft.com/office/drawing/2014/main" id="{A33F6F31-B924-4EAD-BDA8-332AAD2C4179}"/>
              </a:ext>
            </a:extLst>
          </p:cNvPr>
          <p:cNvSpPr>
            <a:spLocks noGrp="1"/>
          </p:cNvSpPr>
          <p:nvPr>
            <p:ph type="title" hasCustomPrompt="1"/>
          </p:nvPr>
        </p:nvSpPr>
        <p:spPr>
          <a:xfrm>
            <a:off x="228066" y="720185"/>
            <a:ext cx="11735396" cy="432111"/>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28066" y="1439702"/>
            <a:ext cx="2824817" cy="4713212"/>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3198259" y="1439703"/>
            <a:ext cx="2824817" cy="4713212"/>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3" hasCustomPrompt="1"/>
          </p:nvPr>
        </p:nvSpPr>
        <p:spPr>
          <a:xfrm>
            <a:off x="6168452" y="1439702"/>
            <a:ext cx="2824817" cy="4713212"/>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9138644" y="1439703"/>
            <a:ext cx="2824817" cy="4713212"/>
          </a:xfrm>
        </p:spPr>
        <p:txBody>
          <a:bodyPr/>
          <a:lstStyle>
            <a:lvl1pPr>
              <a:defRPr/>
            </a:lvl1pPr>
          </a:lstStyle>
          <a:p>
            <a:pPr lvl="0"/>
            <a:r>
              <a:rPr lang="en-US" noProof="1"/>
              <a:t>Add Text</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3A9A741C-7644-4810-ABAF-465822FC0D76}"/>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4E68EDC3-D46C-4E18-BC78-B9478A7BDC83}"/>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908093490"/>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89">
          <p15:clr>
            <a:srgbClr val="FBAE40"/>
          </p15:clr>
        </p15:guide>
        <p15:guide id="8" pos="1731">
          <p15:clr>
            <a:srgbClr val="FBAE40"/>
          </p15:clr>
        </p15:guide>
        <p15:guide id="9" pos="1810">
          <p15:clr>
            <a:srgbClr val="FBAE40"/>
          </p15:clr>
        </p15:guide>
        <p15:guide id="10" pos="3417">
          <p15:clr>
            <a:srgbClr val="FBAE40"/>
          </p15:clr>
        </p15:guide>
        <p15:guide id="11" pos="3495">
          <p15:clr>
            <a:srgbClr val="FBAE40"/>
          </p15:clr>
        </p15:guide>
        <p15:guide id="12" pos="5098">
          <p15:clr>
            <a:srgbClr val="FBAE40"/>
          </p15:clr>
        </p15:guide>
        <p15:guide id="13" pos="5177">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2 Horizontal contents ">
    <p:spTree>
      <p:nvGrpSpPr>
        <p:cNvPr id="1" name=""/>
        <p:cNvGrpSpPr/>
        <p:nvPr/>
      </p:nvGrpSpPr>
      <p:grpSpPr>
        <a:xfrm>
          <a:off x="0" y="0"/>
          <a:ext cx="0" cy="0"/>
          <a:chOff x="0" y="0"/>
          <a:chExt cx="0" cy="0"/>
        </a:xfrm>
      </p:grpSpPr>
      <p:sp>
        <p:nvSpPr>
          <p:cNvPr id="17" name="Chapter_titleonly">
            <a:extLst>
              <a:ext uri="{FF2B5EF4-FFF2-40B4-BE49-F238E27FC236}">
                <a16:creationId xmlns:a16="http://schemas.microsoft.com/office/drawing/2014/main" id="{9398DDFA-1939-498B-8921-7DDB40481FE9}"/>
              </a:ext>
            </a:extLst>
          </p:cNvPr>
          <p:cNvSpPr>
            <a:spLocks noGrp="1"/>
          </p:cNvSpPr>
          <p:nvPr>
            <p:ph type="body" sz="quarter" idx="15" hasCustomPrompt="1"/>
          </p:nvPr>
        </p:nvSpPr>
        <p:spPr>
          <a:xfrm>
            <a:off x="228066" y="288074"/>
            <a:ext cx="11735396"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13" name="Title 1">
            <a:extLst>
              <a:ext uri="{FF2B5EF4-FFF2-40B4-BE49-F238E27FC236}">
                <a16:creationId xmlns:a16="http://schemas.microsoft.com/office/drawing/2014/main" id="{AB79D08E-37B8-49BA-9E18-ED577CD99900}"/>
              </a:ext>
            </a:extLst>
          </p:cNvPr>
          <p:cNvSpPr>
            <a:spLocks noGrp="1"/>
          </p:cNvSpPr>
          <p:nvPr>
            <p:ph type="title" hasCustomPrompt="1"/>
          </p:nvPr>
        </p:nvSpPr>
        <p:spPr>
          <a:xfrm>
            <a:off x="228066" y="720185"/>
            <a:ext cx="11735396" cy="432111"/>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28066" y="1440371"/>
            <a:ext cx="11735396"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28066" y="3868995"/>
            <a:ext cx="11735396"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2" name="AttachmentRemark">
            <a:extLst>
              <a:ext uri="{FF2B5EF4-FFF2-40B4-BE49-F238E27FC236}">
                <a16:creationId xmlns:a16="http://schemas.microsoft.com/office/drawing/2014/main" id="{2E7C0809-54C2-4B00-97B9-AEB55C54DF36}"/>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D337342F-2EB7-4EB1-963F-314A664F0F2C}"/>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640646580"/>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89">
          <p15:clr>
            <a:srgbClr val="FBAE40"/>
          </p15:clr>
        </p15:guide>
        <p15:guide id="8" orient="horz" pos="2113">
          <p15:clr>
            <a:srgbClr val="FBAE40"/>
          </p15:clr>
        </p15:guide>
        <p15:guide id="9" orient="horz" pos="219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2 x 2 Contents ">
    <p:spTree>
      <p:nvGrpSpPr>
        <p:cNvPr id="1" name=""/>
        <p:cNvGrpSpPr/>
        <p:nvPr/>
      </p:nvGrpSpPr>
      <p:grpSpPr>
        <a:xfrm>
          <a:off x="0" y="0"/>
          <a:ext cx="0" cy="0"/>
          <a:chOff x="0" y="0"/>
          <a:chExt cx="0" cy="0"/>
        </a:xfrm>
      </p:grpSpPr>
      <p:sp>
        <p:nvSpPr>
          <p:cNvPr id="19" name="Chapter_titleonly">
            <a:extLst>
              <a:ext uri="{FF2B5EF4-FFF2-40B4-BE49-F238E27FC236}">
                <a16:creationId xmlns:a16="http://schemas.microsoft.com/office/drawing/2014/main" id="{90C8652B-1F43-4467-AC53-668A8D3D470B}"/>
              </a:ext>
            </a:extLst>
          </p:cNvPr>
          <p:cNvSpPr>
            <a:spLocks noGrp="1"/>
          </p:cNvSpPr>
          <p:nvPr>
            <p:ph type="body" sz="quarter" idx="15" hasCustomPrompt="1"/>
          </p:nvPr>
        </p:nvSpPr>
        <p:spPr>
          <a:xfrm>
            <a:off x="228066" y="288074"/>
            <a:ext cx="11735396"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15" name="Title 1">
            <a:extLst>
              <a:ext uri="{FF2B5EF4-FFF2-40B4-BE49-F238E27FC236}">
                <a16:creationId xmlns:a16="http://schemas.microsoft.com/office/drawing/2014/main" id="{EFDBB36D-E1FF-4336-B805-B8B7F4B25A83}"/>
              </a:ext>
            </a:extLst>
          </p:cNvPr>
          <p:cNvSpPr>
            <a:spLocks noGrp="1"/>
          </p:cNvSpPr>
          <p:nvPr>
            <p:ph type="title" hasCustomPrompt="1"/>
          </p:nvPr>
        </p:nvSpPr>
        <p:spPr>
          <a:xfrm>
            <a:off x="228066" y="720185"/>
            <a:ext cx="11735396" cy="432111"/>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28066" y="1440371"/>
            <a:ext cx="5461580"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6501881" y="1440369"/>
            <a:ext cx="5461580"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2" hasCustomPrompt="1"/>
          </p:nvPr>
        </p:nvSpPr>
        <p:spPr>
          <a:xfrm>
            <a:off x="228066" y="3868995"/>
            <a:ext cx="5461580"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6501881" y="3868995"/>
            <a:ext cx="5461580"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4" name="AttachmentRemark">
            <a:extLst>
              <a:ext uri="{FF2B5EF4-FFF2-40B4-BE49-F238E27FC236}">
                <a16:creationId xmlns:a16="http://schemas.microsoft.com/office/drawing/2014/main" id="{43F0E5D0-784C-433E-AAB0-40D43C1BCBAB}"/>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685D5130-F453-4F60-9091-CC67A95125AD}"/>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673508910"/>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89">
          <p15:clr>
            <a:srgbClr val="FBAE40"/>
          </p15:clr>
        </p15:guide>
        <p15:guide id="8" orient="horz" pos="2113">
          <p15:clr>
            <a:srgbClr val="FBAE40"/>
          </p15:clr>
        </p15:guide>
        <p15:guide id="9" orient="horz" pos="2192">
          <p15:clr>
            <a:srgbClr val="FBAE40"/>
          </p15:clr>
        </p15:guide>
        <p15:guide id="10" pos="3225">
          <p15:clr>
            <a:srgbClr val="FBAE40"/>
          </p15:clr>
        </p15:guide>
        <p15:guide id="11" pos="3683">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3 x 2 Contents ">
    <p:spTree>
      <p:nvGrpSpPr>
        <p:cNvPr id="1" name=""/>
        <p:cNvGrpSpPr/>
        <p:nvPr/>
      </p:nvGrpSpPr>
      <p:grpSpPr>
        <a:xfrm>
          <a:off x="0" y="0"/>
          <a:ext cx="0" cy="0"/>
          <a:chOff x="0" y="0"/>
          <a:chExt cx="0" cy="0"/>
        </a:xfrm>
      </p:grpSpPr>
      <p:sp>
        <p:nvSpPr>
          <p:cNvPr id="21" name="Chapter_titleonly">
            <a:extLst>
              <a:ext uri="{FF2B5EF4-FFF2-40B4-BE49-F238E27FC236}">
                <a16:creationId xmlns:a16="http://schemas.microsoft.com/office/drawing/2014/main" id="{FEDBFC76-9F59-4A18-8E8B-EDDF9CC208BC}"/>
              </a:ext>
            </a:extLst>
          </p:cNvPr>
          <p:cNvSpPr>
            <a:spLocks noGrp="1"/>
          </p:cNvSpPr>
          <p:nvPr>
            <p:ph type="body" sz="quarter" idx="15" hasCustomPrompt="1"/>
          </p:nvPr>
        </p:nvSpPr>
        <p:spPr>
          <a:xfrm>
            <a:off x="228066" y="288074"/>
            <a:ext cx="11735396"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17" name="Title 1">
            <a:extLst>
              <a:ext uri="{FF2B5EF4-FFF2-40B4-BE49-F238E27FC236}">
                <a16:creationId xmlns:a16="http://schemas.microsoft.com/office/drawing/2014/main" id="{0226D581-60F4-440B-A410-F6582BC0DCF0}"/>
              </a:ext>
            </a:extLst>
          </p:cNvPr>
          <p:cNvSpPr>
            <a:spLocks noGrp="1"/>
          </p:cNvSpPr>
          <p:nvPr>
            <p:ph type="title" hasCustomPrompt="1"/>
          </p:nvPr>
        </p:nvSpPr>
        <p:spPr>
          <a:xfrm>
            <a:off x="228066" y="720185"/>
            <a:ext cx="11735396" cy="432111"/>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28066" y="1440371"/>
            <a:ext cx="3521019"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4335254" y="1440369"/>
            <a:ext cx="3521019"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8442443" y="1440369"/>
            <a:ext cx="3521019"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2" hasCustomPrompt="1"/>
          </p:nvPr>
        </p:nvSpPr>
        <p:spPr>
          <a:xfrm>
            <a:off x="228066" y="3868995"/>
            <a:ext cx="3521019"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5"/>
          <p:cNvSpPr>
            <a:spLocks noGrp="1"/>
          </p:cNvSpPr>
          <p:nvPr>
            <p:ph sz="half" idx="4" hasCustomPrompt="1"/>
          </p:nvPr>
        </p:nvSpPr>
        <p:spPr>
          <a:xfrm>
            <a:off x="4335254" y="3868995"/>
            <a:ext cx="3521019"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6"/>
          <p:cNvSpPr>
            <a:spLocks noGrp="1"/>
          </p:cNvSpPr>
          <p:nvPr>
            <p:ph sz="half" idx="6" hasCustomPrompt="1"/>
          </p:nvPr>
        </p:nvSpPr>
        <p:spPr>
          <a:xfrm>
            <a:off x="8442443" y="3868995"/>
            <a:ext cx="3521019"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6" name="AttachmentRemark">
            <a:extLst>
              <a:ext uri="{FF2B5EF4-FFF2-40B4-BE49-F238E27FC236}">
                <a16:creationId xmlns:a16="http://schemas.microsoft.com/office/drawing/2014/main" id="{C680F8C7-4715-4E6C-829A-E87F16C03BB3}"/>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8CC4D98D-B6D0-4EAC-B595-B1B3F34F74E1}"/>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744446247"/>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89">
          <p15:clr>
            <a:srgbClr val="FBAE40"/>
          </p15:clr>
        </p15:guide>
        <p15:guide id="8" pos="2126">
          <p15:clr>
            <a:srgbClr val="FBAE40"/>
          </p15:clr>
        </p15:guide>
        <p15:guide id="9" pos="2457">
          <p15:clr>
            <a:srgbClr val="FBAE40"/>
          </p15:clr>
        </p15:guide>
        <p15:guide id="10" pos="4453">
          <p15:clr>
            <a:srgbClr val="FBAE40"/>
          </p15:clr>
        </p15:guide>
        <p15:guide id="11" pos="4782">
          <p15:clr>
            <a:srgbClr val="FBAE40"/>
          </p15:clr>
        </p15:guide>
        <p15:guide id="12" orient="horz" pos="2113">
          <p15:clr>
            <a:srgbClr val="FBAE40"/>
          </p15:clr>
        </p15:guide>
        <p15:guide id="13" orient="horz" pos="2192">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4 x 2 Contents ">
    <p:spTree>
      <p:nvGrpSpPr>
        <p:cNvPr id="1" name=""/>
        <p:cNvGrpSpPr/>
        <p:nvPr/>
      </p:nvGrpSpPr>
      <p:grpSpPr>
        <a:xfrm>
          <a:off x="0" y="0"/>
          <a:ext cx="0" cy="0"/>
          <a:chOff x="0" y="0"/>
          <a:chExt cx="0" cy="0"/>
        </a:xfrm>
      </p:grpSpPr>
      <p:sp>
        <p:nvSpPr>
          <p:cNvPr id="24" name="Chapter_titleonly">
            <a:extLst>
              <a:ext uri="{FF2B5EF4-FFF2-40B4-BE49-F238E27FC236}">
                <a16:creationId xmlns:a16="http://schemas.microsoft.com/office/drawing/2014/main" id="{20D581F7-7281-48B4-B67B-7228F84F398D}"/>
              </a:ext>
            </a:extLst>
          </p:cNvPr>
          <p:cNvSpPr>
            <a:spLocks noGrp="1"/>
          </p:cNvSpPr>
          <p:nvPr>
            <p:ph type="body" sz="quarter" idx="15" hasCustomPrompt="1"/>
          </p:nvPr>
        </p:nvSpPr>
        <p:spPr>
          <a:xfrm>
            <a:off x="228066" y="288074"/>
            <a:ext cx="11735396"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19" name="Title 1">
            <a:extLst>
              <a:ext uri="{FF2B5EF4-FFF2-40B4-BE49-F238E27FC236}">
                <a16:creationId xmlns:a16="http://schemas.microsoft.com/office/drawing/2014/main" id="{C7544615-D17B-4350-B517-7E469AC91ABA}"/>
              </a:ext>
            </a:extLst>
          </p:cNvPr>
          <p:cNvSpPr>
            <a:spLocks noGrp="1"/>
          </p:cNvSpPr>
          <p:nvPr>
            <p:ph type="title" hasCustomPrompt="1"/>
          </p:nvPr>
        </p:nvSpPr>
        <p:spPr>
          <a:xfrm>
            <a:off x="228066" y="720185"/>
            <a:ext cx="11735396" cy="432111"/>
          </a:xfrm>
        </p:spPr>
        <p:txBody>
          <a:bodyPr/>
          <a:lstStyle>
            <a:lvl1pPr>
              <a:defRPr kern="1200" baseline="0"/>
            </a:lvl1pPr>
          </a:lstStyle>
          <a:p>
            <a:r>
              <a:rPr lang="en-US" noProof="1"/>
              <a:t>Add Slide Title</a:t>
            </a:r>
          </a:p>
        </p:txBody>
      </p:sp>
      <p:sp>
        <p:nvSpPr>
          <p:cNvPr id="5" name="Content Placeholder 1"/>
          <p:cNvSpPr>
            <a:spLocks noGrp="1"/>
          </p:cNvSpPr>
          <p:nvPr>
            <p:ph sz="half" idx="1" hasCustomPrompt="1"/>
          </p:nvPr>
        </p:nvSpPr>
        <p:spPr>
          <a:xfrm>
            <a:off x="228066" y="1440371"/>
            <a:ext cx="2824817"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3198259" y="1440369"/>
            <a:ext cx="2824817"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6168452" y="1440371"/>
            <a:ext cx="2824817"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4"/>
          <p:cNvSpPr>
            <a:spLocks noGrp="1"/>
          </p:cNvSpPr>
          <p:nvPr>
            <p:ph sz="half" idx="7" hasCustomPrompt="1"/>
          </p:nvPr>
        </p:nvSpPr>
        <p:spPr>
          <a:xfrm>
            <a:off x="9138644" y="1440369"/>
            <a:ext cx="2824817"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5"/>
          <p:cNvSpPr>
            <a:spLocks noGrp="1"/>
          </p:cNvSpPr>
          <p:nvPr>
            <p:ph sz="half" idx="2" hasCustomPrompt="1"/>
          </p:nvPr>
        </p:nvSpPr>
        <p:spPr>
          <a:xfrm>
            <a:off x="228066" y="3868995"/>
            <a:ext cx="2824817"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6"/>
          <p:cNvSpPr>
            <a:spLocks noGrp="1"/>
          </p:cNvSpPr>
          <p:nvPr>
            <p:ph sz="half" idx="4" hasCustomPrompt="1"/>
          </p:nvPr>
        </p:nvSpPr>
        <p:spPr>
          <a:xfrm>
            <a:off x="3198259" y="3868995"/>
            <a:ext cx="2824817"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7">
            <a:extLst>
              <a:ext uri="{FF2B5EF4-FFF2-40B4-BE49-F238E27FC236}">
                <a16:creationId xmlns:a16="http://schemas.microsoft.com/office/drawing/2014/main" id="{B143799E-2832-49D7-9953-45BACACA7549}"/>
              </a:ext>
            </a:extLst>
          </p:cNvPr>
          <p:cNvSpPr>
            <a:spLocks noGrp="1"/>
          </p:cNvSpPr>
          <p:nvPr>
            <p:ph sz="half" idx="6" hasCustomPrompt="1"/>
          </p:nvPr>
        </p:nvSpPr>
        <p:spPr>
          <a:xfrm>
            <a:off x="6168452" y="3868995"/>
            <a:ext cx="2824817"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8"/>
          <p:cNvSpPr>
            <a:spLocks noGrp="1"/>
          </p:cNvSpPr>
          <p:nvPr>
            <p:ph sz="half" idx="8" hasCustomPrompt="1"/>
          </p:nvPr>
        </p:nvSpPr>
        <p:spPr>
          <a:xfrm>
            <a:off x="9138644" y="3868995"/>
            <a:ext cx="2824817" cy="2284587"/>
          </a:xfrm>
        </p:spPr>
        <p:txBody>
          <a:bodyPr/>
          <a:lstStyle>
            <a:lvl1pPr>
              <a:defRPr/>
            </a:lvl1pPr>
          </a:lstStyle>
          <a:p>
            <a:pPr lvl="0"/>
            <a:r>
              <a:rPr lang="en-US" noProof="1"/>
              <a:t>Add Text </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21" name="AttachmentRemark">
            <a:extLst>
              <a:ext uri="{FF2B5EF4-FFF2-40B4-BE49-F238E27FC236}">
                <a16:creationId xmlns:a16="http://schemas.microsoft.com/office/drawing/2014/main" id="{60F530EA-2EFB-4DC6-BA26-465D18FD265B}"/>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C3FE2449-86F7-413D-AD74-17B8BDC576AB}"/>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286534049"/>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89">
          <p15:clr>
            <a:srgbClr val="FBAE40"/>
          </p15:clr>
        </p15:guide>
        <p15:guide id="8" orient="horz" pos="2113">
          <p15:clr>
            <a:srgbClr val="FBAE40"/>
          </p15:clr>
        </p15:guide>
        <p15:guide id="9" orient="horz" pos="2192">
          <p15:clr>
            <a:srgbClr val="FBAE40"/>
          </p15:clr>
        </p15:guide>
        <p15:guide id="10" pos="1731">
          <p15:clr>
            <a:srgbClr val="FBAE40"/>
          </p15:clr>
        </p15:guide>
        <p15:guide id="11" pos="1810">
          <p15:clr>
            <a:srgbClr val="FBAE40"/>
          </p15:clr>
        </p15:guide>
        <p15:guide id="12" pos="3416">
          <p15:clr>
            <a:srgbClr val="FBAE40"/>
          </p15:clr>
        </p15:guide>
        <p15:guide id="13" pos="3497">
          <p15:clr>
            <a:srgbClr val="FBAE40"/>
          </p15:clr>
        </p15:guide>
        <p15:guide id="14" pos="5098">
          <p15:clr>
            <a:srgbClr val="FBAE40"/>
          </p15:clr>
        </p15:guide>
        <p15:guide id="15" pos="517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4A9AD-1227-4B56-8A0F-5FE8A3DE1A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FEE512-CCBC-4EE7-8369-3EC0811FCCA7}"/>
              </a:ext>
            </a:extLst>
          </p:cNvPr>
          <p:cNvSpPr>
            <a:spLocks noGrp="1"/>
          </p:cNvSpPr>
          <p:nvPr>
            <p:ph type="body" idx="1"/>
          </p:nvPr>
        </p:nvSpPr>
        <p:spPr>
          <a:xfrm>
            <a:off x="839790" y="1681163"/>
            <a:ext cx="5157787" cy="823912"/>
          </a:xfrm>
        </p:spPr>
        <p:txBody>
          <a:bodyPr anchor="b"/>
          <a:lstStyle>
            <a:lvl1pPr marL="0" indent="0">
              <a:buNone/>
              <a:defRPr sz="2400" b="1"/>
            </a:lvl1pPr>
            <a:lvl2pPr marL="457133" indent="0">
              <a:buNone/>
              <a:defRPr sz="1999" b="1"/>
            </a:lvl2pPr>
            <a:lvl3pPr marL="914265" indent="0">
              <a:buNone/>
              <a:defRPr sz="1799" b="1"/>
            </a:lvl3pPr>
            <a:lvl4pPr marL="1371400" indent="0">
              <a:buNone/>
              <a:defRPr sz="1600" b="1"/>
            </a:lvl4pPr>
            <a:lvl5pPr marL="1828531" indent="0">
              <a:buNone/>
              <a:defRPr sz="1600" b="1"/>
            </a:lvl5pPr>
            <a:lvl6pPr marL="2285664" indent="0">
              <a:buNone/>
              <a:defRPr sz="1600" b="1"/>
            </a:lvl6pPr>
            <a:lvl7pPr marL="2742797" indent="0">
              <a:buNone/>
              <a:defRPr sz="1600" b="1"/>
            </a:lvl7pPr>
            <a:lvl8pPr marL="3199930" indent="0">
              <a:buNone/>
              <a:defRPr sz="1600" b="1"/>
            </a:lvl8pPr>
            <a:lvl9pPr marL="3657064"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6C723C-EB53-4B05-A041-863492798CD2}"/>
              </a:ext>
            </a:extLst>
          </p:cNvPr>
          <p:cNvSpPr>
            <a:spLocks noGrp="1"/>
          </p:cNvSpPr>
          <p:nvPr>
            <p:ph sz="half" idx="2"/>
          </p:nvPr>
        </p:nvSpPr>
        <p:spPr>
          <a:xfrm>
            <a:off x="839790"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9BDE2D-006D-4029-BD68-01A5A7B656CD}"/>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133" indent="0">
              <a:buNone/>
              <a:defRPr sz="1999" b="1"/>
            </a:lvl2pPr>
            <a:lvl3pPr marL="914265" indent="0">
              <a:buNone/>
              <a:defRPr sz="1799" b="1"/>
            </a:lvl3pPr>
            <a:lvl4pPr marL="1371400" indent="0">
              <a:buNone/>
              <a:defRPr sz="1600" b="1"/>
            </a:lvl4pPr>
            <a:lvl5pPr marL="1828531" indent="0">
              <a:buNone/>
              <a:defRPr sz="1600" b="1"/>
            </a:lvl5pPr>
            <a:lvl6pPr marL="2285664" indent="0">
              <a:buNone/>
              <a:defRPr sz="1600" b="1"/>
            </a:lvl6pPr>
            <a:lvl7pPr marL="2742797" indent="0">
              <a:buNone/>
              <a:defRPr sz="1600" b="1"/>
            </a:lvl7pPr>
            <a:lvl8pPr marL="3199930" indent="0">
              <a:buNone/>
              <a:defRPr sz="1600" b="1"/>
            </a:lvl8pPr>
            <a:lvl9pPr marL="3657064"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A0C0ED-95A3-4E2C-873C-CEE8F48B7393}"/>
              </a:ext>
            </a:extLst>
          </p:cNvPr>
          <p:cNvSpPr>
            <a:spLocks noGrp="1"/>
          </p:cNvSpPr>
          <p:nvPr>
            <p:ph sz="quarter" idx="4"/>
          </p:nvPr>
        </p:nvSpPr>
        <p:spPr>
          <a:xfrm>
            <a:off x="6172202"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7EEC61-D9CF-4C6F-93DB-8F03FC2549A7}"/>
              </a:ext>
            </a:extLst>
          </p:cNvPr>
          <p:cNvSpPr>
            <a:spLocks noGrp="1"/>
          </p:cNvSpPr>
          <p:nvPr>
            <p:ph type="dt" sz="half" idx="10"/>
          </p:nvPr>
        </p:nvSpPr>
        <p:spPr/>
        <p:txBody>
          <a:bodyPr/>
          <a:lstStyle/>
          <a:p>
            <a:fld id="{8222A1FD-46B1-4ADB-B7DB-5627EBF99BD4}" type="datetimeFigureOut">
              <a:rPr lang="en-US" smtClean="0"/>
              <a:t>4/17/2025</a:t>
            </a:fld>
            <a:endParaRPr lang="en-US"/>
          </a:p>
        </p:txBody>
      </p:sp>
      <p:sp>
        <p:nvSpPr>
          <p:cNvPr id="8" name="Footer Placeholder 7">
            <a:extLst>
              <a:ext uri="{FF2B5EF4-FFF2-40B4-BE49-F238E27FC236}">
                <a16:creationId xmlns:a16="http://schemas.microsoft.com/office/drawing/2014/main" id="{00066486-6C76-423D-B6F4-48D3FE9625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B698CE4-C063-47AB-8E1A-6DDEE230FAA8}"/>
              </a:ext>
            </a:extLst>
          </p:cNvPr>
          <p:cNvSpPr>
            <a:spLocks noGrp="1"/>
          </p:cNvSpPr>
          <p:nvPr>
            <p:ph type="sldNum" sz="quarter" idx="12"/>
          </p:nvPr>
        </p:nvSpPr>
        <p:spPr/>
        <p:txBody>
          <a:bodyPr/>
          <a:lstStyle/>
          <a:p>
            <a:fld id="{FD9A530D-9DEF-4B5A-A40F-6450E99703B8}" type="slidenum">
              <a:rPr lang="en-US" smtClean="0"/>
              <a:t>‹#›</a:t>
            </a:fld>
            <a:endParaRPr lang="en-US"/>
          </a:p>
        </p:txBody>
      </p:sp>
    </p:spTree>
    <p:extLst>
      <p:ext uri="{BB962C8B-B14F-4D97-AF65-F5344CB8AC3E}">
        <p14:creationId xmlns:p14="http://schemas.microsoft.com/office/powerpoint/2010/main" val="23302189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Headline only ">
    <p:spTree>
      <p:nvGrpSpPr>
        <p:cNvPr id="1" name=""/>
        <p:cNvGrpSpPr/>
        <p:nvPr/>
      </p:nvGrpSpPr>
      <p:grpSpPr>
        <a:xfrm>
          <a:off x="0" y="0"/>
          <a:ext cx="0" cy="0"/>
          <a:chOff x="0" y="0"/>
          <a:chExt cx="0" cy="0"/>
        </a:xfrm>
      </p:grpSpPr>
      <p:sp>
        <p:nvSpPr>
          <p:cNvPr id="4" name="Chapter_titleonly"/>
          <p:cNvSpPr>
            <a:spLocks noGrp="1"/>
          </p:cNvSpPr>
          <p:nvPr>
            <p:ph type="body" sz="quarter" idx="15" hasCustomPrompt="1"/>
          </p:nvPr>
        </p:nvSpPr>
        <p:spPr>
          <a:xfrm>
            <a:off x="228066" y="288074"/>
            <a:ext cx="11735396" cy="432111"/>
          </a:xfrm>
        </p:spPr>
        <p:txBody>
          <a:bodyPr/>
          <a:lstStyle>
            <a:lvl1pPr marL="0" indent="0">
              <a:lnSpc>
                <a:spcPct val="89000"/>
              </a:lnSpc>
              <a:spcBef>
                <a:spcPts val="0"/>
              </a:spcBef>
              <a:buNone/>
              <a:defRPr sz="3112" kern="0" baseline="0">
                <a:solidFill>
                  <a:schemeClr val="tx1"/>
                </a:solidFill>
              </a:defRPr>
            </a:lvl1pPr>
            <a:lvl2pPr marL="260049" indent="0">
              <a:buNone/>
              <a:defRPr sz="3112"/>
            </a:lvl2pPr>
            <a:lvl3pPr marL="584110" indent="0">
              <a:buNone/>
              <a:defRPr sz="3112"/>
            </a:lvl3pPr>
            <a:lvl4pPr marL="832155" indent="0">
              <a:buNone/>
              <a:defRPr sz="3112"/>
            </a:lvl4pPr>
            <a:lvl5pPr marL="832155" indent="0">
              <a:buNone/>
              <a:defRPr sz="3112"/>
            </a:lvl5pPr>
          </a:lstStyle>
          <a:p>
            <a:pPr lvl="0"/>
            <a:r>
              <a:rPr lang="en-US" noProof="1"/>
              <a:t>Add Chapter Title</a:t>
            </a:r>
          </a:p>
        </p:txBody>
      </p:sp>
      <p:sp>
        <p:nvSpPr>
          <p:cNvPr id="10" name="AttachmentRemark">
            <a:extLst>
              <a:ext uri="{FF2B5EF4-FFF2-40B4-BE49-F238E27FC236}">
                <a16:creationId xmlns:a16="http://schemas.microsoft.com/office/drawing/2014/main" id="{8883D326-CEAD-4903-8269-B2D194C3C224}"/>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Bosch Office Sans" pitchFamily="2" charset="0"/>
              </a:rPr>
              <a:t> </a:t>
            </a:r>
          </a:p>
        </p:txBody>
      </p:sp>
      <p:sp>
        <p:nvSpPr>
          <p:cNvPr id="5" name="Title 4">
            <a:extLst>
              <a:ext uri="{FF2B5EF4-FFF2-40B4-BE49-F238E27FC236}">
                <a16:creationId xmlns:a16="http://schemas.microsoft.com/office/drawing/2014/main" id="{5CC74776-286D-45CF-B42A-A491ED08BED4}"/>
              </a:ext>
            </a:extLst>
          </p:cNvPr>
          <p:cNvSpPr>
            <a:spLocks noGrp="1"/>
          </p:cNvSpPr>
          <p:nvPr>
            <p:ph type="title" hasCustomPrompt="1"/>
          </p:nvPr>
        </p:nvSpPr>
        <p:spPr/>
        <p:txBody>
          <a:bodyPr/>
          <a:lstStyle/>
          <a:p>
            <a:r>
              <a:rPr lang="en-US"/>
              <a:t>Add Slide Title</a:t>
            </a:r>
          </a:p>
        </p:txBody>
      </p:sp>
      <p:sp>
        <p:nvSpPr>
          <p:cNvPr id="2" name="Slide Number Placeholder 1">
            <a:extLst>
              <a:ext uri="{FF2B5EF4-FFF2-40B4-BE49-F238E27FC236}">
                <a16:creationId xmlns:a16="http://schemas.microsoft.com/office/drawing/2014/main" id="{9D4A29A7-9E35-4523-8421-38341F67C3EE}"/>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2296753237"/>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4" orient="horz" pos="408">
          <p15:clr>
            <a:srgbClr val="FBAE40"/>
          </p15:clr>
        </p15:guide>
        <p15:guide id="5" orient="horz" pos="654">
          <p15:clr>
            <a:srgbClr val="FBAE40"/>
          </p15:clr>
        </p15:guide>
        <p15:guide id="6" orient="horz" pos="816">
          <p15:clr>
            <a:srgbClr val="FBAE40"/>
          </p15:clr>
        </p15:guide>
        <p15:guide id="7" orient="horz" pos="3489">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slide ">
    <p:spTree>
      <p:nvGrpSpPr>
        <p:cNvPr id="1" name=""/>
        <p:cNvGrpSpPr/>
        <p:nvPr/>
      </p:nvGrpSpPr>
      <p:grpSpPr>
        <a:xfrm>
          <a:off x="0" y="0"/>
          <a:ext cx="0" cy="0"/>
          <a:chOff x="0" y="0"/>
          <a:chExt cx="0" cy="0"/>
        </a:xfrm>
      </p:grpSpPr>
      <p:sp>
        <p:nvSpPr>
          <p:cNvPr id="8" name="AttachmentRemark">
            <a:extLst>
              <a:ext uri="{FF2B5EF4-FFF2-40B4-BE49-F238E27FC236}">
                <a16:creationId xmlns:a16="http://schemas.microsoft.com/office/drawing/2014/main" id="{C868D9BE-A299-4D0B-87AF-B491FAE5FD28}"/>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Bosch Office Sans" pitchFamily="2" charset="0"/>
              </a:rPr>
              <a:t> </a:t>
            </a:r>
          </a:p>
        </p:txBody>
      </p:sp>
      <p:sp>
        <p:nvSpPr>
          <p:cNvPr id="2" name="Slide Number Placeholder 1">
            <a:extLst>
              <a:ext uri="{FF2B5EF4-FFF2-40B4-BE49-F238E27FC236}">
                <a16:creationId xmlns:a16="http://schemas.microsoft.com/office/drawing/2014/main" id="{570A8589-A8D2-4132-B89B-2FADFC125660}"/>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931582240"/>
      </p:ext>
    </p:extLst>
  </p:cSld>
  <p:clrMapOvr>
    <a:masterClrMapping/>
  </p:clrMapOvr>
  <p:extLst>
    <p:ext uri="{DCECCB84-F9BA-43D5-87BE-67443E8EF086}">
      <p15:sldGuideLst xmlns:p15="http://schemas.microsoft.com/office/powerpoint/2012/main">
        <p15:guide id="1" pos="128">
          <p15:clr>
            <a:srgbClr val="FBAE40"/>
          </p15:clr>
        </p15:guide>
        <p15:guide id="2" pos="6784">
          <p15:clr>
            <a:srgbClr val="FBAE40"/>
          </p15:clr>
        </p15:guide>
        <p15:guide id="3" orient="horz" pos="162">
          <p15:clr>
            <a:srgbClr val="FBAE40"/>
          </p15:clr>
        </p15:guide>
        <p15:guide id="7" orient="horz" pos="3489">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e-D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e-DE"/>
          </a:p>
        </p:txBody>
      </p:sp>
    </p:spTree>
    <p:extLst>
      <p:ext uri="{BB962C8B-B14F-4D97-AF65-F5344CB8AC3E}">
        <p14:creationId xmlns:p14="http://schemas.microsoft.com/office/powerpoint/2010/main" val="79124675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388266E9-8DC1-464E-BA80-B3A850BDE324}" type="datetime1">
              <a:rPr lang="en-US" smtClean="0"/>
              <a:t>4/17/2025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480574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95D44-B9C3-4367-9663-936B1C78F4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989A61-A3BF-4198-9D7F-DF47C2650340}"/>
              </a:ext>
            </a:extLst>
          </p:cNvPr>
          <p:cNvSpPr>
            <a:spLocks noGrp="1"/>
          </p:cNvSpPr>
          <p:nvPr>
            <p:ph type="dt" sz="half" idx="10"/>
          </p:nvPr>
        </p:nvSpPr>
        <p:spPr/>
        <p:txBody>
          <a:bodyPr/>
          <a:lstStyle/>
          <a:p>
            <a:fld id="{8222A1FD-46B1-4ADB-B7DB-5627EBF99BD4}" type="datetimeFigureOut">
              <a:rPr lang="en-US" smtClean="0"/>
              <a:t>4/17/2025</a:t>
            </a:fld>
            <a:endParaRPr lang="en-US"/>
          </a:p>
        </p:txBody>
      </p:sp>
      <p:sp>
        <p:nvSpPr>
          <p:cNvPr id="4" name="Footer Placeholder 3">
            <a:extLst>
              <a:ext uri="{FF2B5EF4-FFF2-40B4-BE49-F238E27FC236}">
                <a16:creationId xmlns:a16="http://schemas.microsoft.com/office/drawing/2014/main" id="{15958799-A607-4A7C-80D1-30023042EE3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9B21ACF-984A-409A-B3A2-691B4E55F323}"/>
              </a:ext>
            </a:extLst>
          </p:cNvPr>
          <p:cNvSpPr>
            <a:spLocks noGrp="1"/>
          </p:cNvSpPr>
          <p:nvPr>
            <p:ph type="sldNum" sz="quarter" idx="12"/>
          </p:nvPr>
        </p:nvSpPr>
        <p:spPr/>
        <p:txBody>
          <a:bodyPr/>
          <a:lstStyle/>
          <a:p>
            <a:fld id="{FD9A530D-9DEF-4B5A-A40F-6450E99703B8}" type="slidenum">
              <a:rPr lang="en-US" smtClean="0"/>
              <a:t>‹#›</a:t>
            </a:fld>
            <a:endParaRPr lang="en-US"/>
          </a:p>
        </p:txBody>
      </p:sp>
    </p:spTree>
    <p:extLst>
      <p:ext uri="{BB962C8B-B14F-4D97-AF65-F5344CB8AC3E}">
        <p14:creationId xmlns:p14="http://schemas.microsoft.com/office/powerpoint/2010/main" val="70119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BB5E7E-648C-48B2-8D7D-CBC4271F31A7}"/>
              </a:ext>
            </a:extLst>
          </p:cNvPr>
          <p:cNvSpPr>
            <a:spLocks noGrp="1"/>
          </p:cNvSpPr>
          <p:nvPr>
            <p:ph type="dt" sz="half" idx="10"/>
          </p:nvPr>
        </p:nvSpPr>
        <p:spPr/>
        <p:txBody>
          <a:bodyPr/>
          <a:lstStyle/>
          <a:p>
            <a:fld id="{8222A1FD-46B1-4ADB-B7DB-5627EBF99BD4}" type="datetimeFigureOut">
              <a:rPr lang="en-US" smtClean="0"/>
              <a:t>4/17/2025</a:t>
            </a:fld>
            <a:endParaRPr lang="en-US"/>
          </a:p>
        </p:txBody>
      </p:sp>
      <p:sp>
        <p:nvSpPr>
          <p:cNvPr id="3" name="Footer Placeholder 2">
            <a:extLst>
              <a:ext uri="{FF2B5EF4-FFF2-40B4-BE49-F238E27FC236}">
                <a16:creationId xmlns:a16="http://schemas.microsoft.com/office/drawing/2014/main" id="{7E874128-E078-4E3D-8A2E-346A2CC2997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D2190F-D7C8-47A3-8F21-D6CCA66E7C73}"/>
              </a:ext>
            </a:extLst>
          </p:cNvPr>
          <p:cNvSpPr>
            <a:spLocks noGrp="1"/>
          </p:cNvSpPr>
          <p:nvPr>
            <p:ph type="sldNum" sz="quarter" idx="12"/>
          </p:nvPr>
        </p:nvSpPr>
        <p:spPr/>
        <p:txBody>
          <a:bodyPr/>
          <a:lstStyle/>
          <a:p>
            <a:fld id="{FD9A530D-9DEF-4B5A-A40F-6450E99703B8}" type="slidenum">
              <a:rPr lang="en-US" smtClean="0"/>
              <a:t>‹#›</a:t>
            </a:fld>
            <a:endParaRPr lang="en-US"/>
          </a:p>
        </p:txBody>
      </p:sp>
    </p:spTree>
    <p:extLst>
      <p:ext uri="{BB962C8B-B14F-4D97-AF65-F5344CB8AC3E}">
        <p14:creationId xmlns:p14="http://schemas.microsoft.com/office/powerpoint/2010/main" val="81202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288E1-AE14-465C-97D1-16B404BA5324}"/>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51836D-09D9-4FBC-864E-B06828077785}"/>
              </a:ext>
            </a:extLst>
          </p:cNvPr>
          <p:cNvSpPr>
            <a:spLocks noGrp="1"/>
          </p:cNvSpPr>
          <p:nvPr>
            <p:ph idx="1"/>
          </p:nvPr>
        </p:nvSpPr>
        <p:spPr>
          <a:xfrm>
            <a:off x="5183188" y="987427"/>
            <a:ext cx="6172200" cy="4873625"/>
          </a:xfrm>
        </p:spPr>
        <p:txBody>
          <a:bodyPr/>
          <a:lstStyle>
            <a:lvl1pPr>
              <a:defRPr sz="3200"/>
            </a:lvl1pPr>
            <a:lvl2pPr>
              <a:defRPr sz="2800"/>
            </a:lvl2pPr>
            <a:lvl3pPr>
              <a:defRPr sz="2400"/>
            </a:lvl3pPr>
            <a:lvl4pPr>
              <a:defRPr sz="1999"/>
            </a:lvl4pPr>
            <a:lvl5pPr>
              <a:defRPr sz="1999"/>
            </a:lvl5pPr>
            <a:lvl6pPr>
              <a:defRPr sz="1999"/>
            </a:lvl6pPr>
            <a:lvl7pPr>
              <a:defRPr sz="1999"/>
            </a:lvl7pPr>
            <a:lvl8pPr>
              <a:defRPr sz="1999"/>
            </a:lvl8pPr>
            <a:lvl9pPr>
              <a:defRPr sz="19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C3A109-2340-406D-B996-04433000EDF1}"/>
              </a:ext>
            </a:extLst>
          </p:cNvPr>
          <p:cNvSpPr>
            <a:spLocks noGrp="1"/>
          </p:cNvSpPr>
          <p:nvPr>
            <p:ph type="body" sz="half" idx="2"/>
          </p:nvPr>
        </p:nvSpPr>
        <p:spPr>
          <a:xfrm>
            <a:off x="839790" y="2057402"/>
            <a:ext cx="3932237" cy="3811588"/>
          </a:xfrm>
        </p:spPr>
        <p:txBody>
          <a:bodyPr/>
          <a:lstStyle>
            <a:lvl1pPr marL="0" indent="0">
              <a:buNone/>
              <a:defRPr sz="1600"/>
            </a:lvl1pPr>
            <a:lvl2pPr marL="457133" indent="0">
              <a:buNone/>
              <a:defRPr sz="1400"/>
            </a:lvl2pPr>
            <a:lvl3pPr marL="914265" indent="0">
              <a:buNone/>
              <a:defRPr sz="1200"/>
            </a:lvl3pPr>
            <a:lvl4pPr marL="1371400" indent="0">
              <a:buNone/>
              <a:defRPr sz="1000"/>
            </a:lvl4pPr>
            <a:lvl5pPr marL="1828531" indent="0">
              <a:buNone/>
              <a:defRPr sz="1000"/>
            </a:lvl5pPr>
            <a:lvl6pPr marL="2285664" indent="0">
              <a:buNone/>
              <a:defRPr sz="1000"/>
            </a:lvl6pPr>
            <a:lvl7pPr marL="2742797" indent="0">
              <a:buNone/>
              <a:defRPr sz="1000"/>
            </a:lvl7pPr>
            <a:lvl8pPr marL="3199930" indent="0">
              <a:buNone/>
              <a:defRPr sz="1000"/>
            </a:lvl8pPr>
            <a:lvl9pPr marL="3657064"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0FA034-90E5-4A28-98F7-F00EAF53607D}"/>
              </a:ext>
            </a:extLst>
          </p:cNvPr>
          <p:cNvSpPr>
            <a:spLocks noGrp="1"/>
          </p:cNvSpPr>
          <p:nvPr>
            <p:ph type="dt" sz="half" idx="10"/>
          </p:nvPr>
        </p:nvSpPr>
        <p:spPr/>
        <p:txBody>
          <a:bodyPr/>
          <a:lstStyle/>
          <a:p>
            <a:fld id="{8222A1FD-46B1-4ADB-B7DB-5627EBF99BD4}" type="datetimeFigureOut">
              <a:rPr lang="en-US" smtClean="0"/>
              <a:t>4/17/2025</a:t>
            </a:fld>
            <a:endParaRPr lang="en-US"/>
          </a:p>
        </p:txBody>
      </p:sp>
      <p:sp>
        <p:nvSpPr>
          <p:cNvPr id="6" name="Footer Placeholder 5">
            <a:extLst>
              <a:ext uri="{FF2B5EF4-FFF2-40B4-BE49-F238E27FC236}">
                <a16:creationId xmlns:a16="http://schemas.microsoft.com/office/drawing/2014/main" id="{212DCEC7-BC41-413C-AAF2-59B8429E15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212B2C-9A0B-4D2E-9E08-68EA6069C11C}"/>
              </a:ext>
            </a:extLst>
          </p:cNvPr>
          <p:cNvSpPr>
            <a:spLocks noGrp="1"/>
          </p:cNvSpPr>
          <p:nvPr>
            <p:ph type="sldNum" sz="quarter" idx="12"/>
          </p:nvPr>
        </p:nvSpPr>
        <p:spPr/>
        <p:txBody>
          <a:bodyPr/>
          <a:lstStyle/>
          <a:p>
            <a:fld id="{FD9A530D-9DEF-4B5A-A40F-6450E99703B8}" type="slidenum">
              <a:rPr lang="en-US" smtClean="0"/>
              <a:t>‹#›</a:t>
            </a:fld>
            <a:endParaRPr lang="en-US"/>
          </a:p>
        </p:txBody>
      </p:sp>
    </p:spTree>
    <p:extLst>
      <p:ext uri="{BB962C8B-B14F-4D97-AF65-F5344CB8AC3E}">
        <p14:creationId xmlns:p14="http://schemas.microsoft.com/office/powerpoint/2010/main" val="2686951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51917-09D7-4256-9353-D247E928E485}"/>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20FF2D-7163-49A3-90AE-945A0DC965AB}"/>
              </a:ext>
            </a:extLst>
          </p:cNvPr>
          <p:cNvSpPr>
            <a:spLocks noGrp="1"/>
          </p:cNvSpPr>
          <p:nvPr>
            <p:ph type="pic" idx="1"/>
          </p:nvPr>
        </p:nvSpPr>
        <p:spPr>
          <a:xfrm>
            <a:off x="5183188" y="987427"/>
            <a:ext cx="6172200" cy="4873625"/>
          </a:xfrm>
        </p:spPr>
        <p:txBody>
          <a:bodyPr/>
          <a:lstStyle>
            <a:lvl1pPr marL="0" indent="0">
              <a:buNone/>
              <a:defRPr sz="3200"/>
            </a:lvl1pPr>
            <a:lvl2pPr marL="457133" indent="0">
              <a:buNone/>
              <a:defRPr sz="2800"/>
            </a:lvl2pPr>
            <a:lvl3pPr marL="914265" indent="0">
              <a:buNone/>
              <a:defRPr sz="2400"/>
            </a:lvl3pPr>
            <a:lvl4pPr marL="1371400" indent="0">
              <a:buNone/>
              <a:defRPr sz="1999"/>
            </a:lvl4pPr>
            <a:lvl5pPr marL="1828531" indent="0">
              <a:buNone/>
              <a:defRPr sz="1999"/>
            </a:lvl5pPr>
            <a:lvl6pPr marL="2285664" indent="0">
              <a:buNone/>
              <a:defRPr sz="1999"/>
            </a:lvl6pPr>
            <a:lvl7pPr marL="2742797" indent="0">
              <a:buNone/>
              <a:defRPr sz="1999"/>
            </a:lvl7pPr>
            <a:lvl8pPr marL="3199930" indent="0">
              <a:buNone/>
              <a:defRPr sz="1999"/>
            </a:lvl8pPr>
            <a:lvl9pPr marL="3657064" indent="0">
              <a:buNone/>
              <a:defRPr sz="1999"/>
            </a:lvl9pPr>
          </a:lstStyle>
          <a:p>
            <a:endParaRPr lang="en-US"/>
          </a:p>
        </p:txBody>
      </p:sp>
      <p:sp>
        <p:nvSpPr>
          <p:cNvPr id="4" name="Text Placeholder 3">
            <a:extLst>
              <a:ext uri="{FF2B5EF4-FFF2-40B4-BE49-F238E27FC236}">
                <a16:creationId xmlns:a16="http://schemas.microsoft.com/office/drawing/2014/main" id="{FC1DE599-555F-49EA-81A5-8EE9F474CAF2}"/>
              </a:ext>
            </a:extLst>
          </p:cNvPr>
          <p:cNvSpPr>
            <a:spLocks noGrp="1"/>
          </p:cNvSpPr>
          <p:nvPr>
            <p:ph type="body" sz="half" idx="2"/>
          </p:nvPr>
        </p:nvSpPr>
        <p:spPr>
          <a:xfrm>
            <a:off x="839790" y="2057402"/>
            <a:ext cx="3932237" cy="3811588"/>
          </a:xfrm>
        </p:spPr>
        <p:txBody>
          <a:bodyPr/>
          <a:lstStyle>
            <a:lvl1pPr marL="0" indent="0">
              <a:buNone/>
              <a:defRPr sz="1600"/>
            </a:lvl1pPr>
            <a:lvl2pPr marL="457133" indent="0">
              <a:buNone/>
              <a:defRPr sz="1400"/>
            </a:lvl2pPr>
            <a:lvl3pPr marL="914265" indent="0">
              <a:buNone/>
              <a:defRPr sz="1200"/>
            </a:lvl3pPr>
            <a:lvl4pPr marL="1371400" indent="0">
              <a:buNone/>
              <a:defRPr sz="1000"/>
            </a:lvl4pPr>
            <a:lvl5pPr marL="1828531" indent="0">
              <a:buNone/>
              <a:defRPr sz="1000"/>
            </a:lvl5pPr>
            <a:lvl6pPr marL="2285664" indent="0">
              <a:buNone/>
              <a:defRPr sz="1000"/>
            </a:lvl6pPr>
            <a:lvl7pPr marL="2742797" indent="0">
              <a:buNone/>
              <a:defRPr sz="1000"/>
            </a:lvl7pPr>
            <a:lvl8pPr marL="3199930" indent="0">
              <a:buNone/>
              <a:defRPr sz="1000"/>
            </a:lvl8pPr>
            <a:lvl9pPr marL="3657064"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6199DD-1593-4E15-AD50-DAAFDFE00460}"/>
              </a:ext>
            </a:extLst>
          </p:cNvPr>
          <p:cNvSpPr>
            <a:spLocks noGrp="1"/>
          </p:cNvSpPr>
          <p:nvPr>
            <p:ph type="dt" sz="half" idx="10"/>
          </p:nvPr>
        </p:nvSpPr>
        <p:spPr/>
        <p:txBody>
          <a:bodyPr/>
          <a:lstStyle/>
          <a:p>
            <a:fld id="{8222A1FD-46B1-4ADB-B7DB-5627EBF99BD4}" type="datetimeFigureOut">
              <a:rPr lang="en-US" smtClean="0"/>
              <a:t>4/17/2025</a:t>
            </a:fld>
            <a:endParaRPr lang="en-US"/>
          </a:p>
        </p:txBody>
      </p:sp>
      <p:sp>
        <p:nvSpPr>
          <p:cNvPr id="6" name="Footer Placeholder 5">
            <a:extLst>
              <a:ext uri="{FF2B5EF4-FFF2-40B4-BE49-F238E27FC236}">
                <a16:creationId xmlns:a16="http://schemas.microsoft.com/office/drawing/2014/main" id="{04916228-A890-45AE-A4B3-1D7C47930C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B7559-60FB-4D56-BFED-3417BB3C143D}"/>
              </a:ext>
            </a:extLst>
          </p:cNvPr>
          <p:cNvSpPr>
            <a:spLocks noGrp="1"/>
          </p:cNvSpPr>
          <p:nvPr>
            <p:ph type="sldNum" sz="quarter" idx="12"/>
          </p:nvPr>
        </p:nvSpPr>
        <p:spPr/>
        <p:txBody>
          <a:bodyPr/>
          <a:lstStyle/>
          <a:p>
            <a:fld id="{FD9A530D-9DEF-4B5A-A40F-6450E99703B8}" type="slidenum">
              <a:rPr lang="en-US" smtClean="0"/>
              <a:t>‹#›</a:t>
            </a:fld>
            <a:endParaRPr lang="en-US"/>
          </a:p>
        </p:txBody>
      </p:sp>
    </p:spTree>
    <p:extLst>
      <p:ext uri="{BB962C8B-B14F-4D97-AF65-F5344CB8AC3E}">
        <p14:creationId xmlns:p14="http://schemas.microsoft.com/office/powerpoint/2010/main" val="1277560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image" Target="../media/image5.png"/><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image" Target="../media/image4.wmf"/><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18" Type="http://schemas.openxmlformats.org/officeDocument/2006/relationships/slideLayout" Target="../slideLayouts/slideLayout51.xml"/><Relationship Id="rId3" Type="http://schemas.openxmlformats.org/officeDocument/2006/relationships/slideLayout" Target="../slideLayouts/slideLayout36.xml"/><Relationship Id="rId21" Type="http://schemas.openxmlformats.org/officeDocument/2006/relationships/theme" Target="../theme/theme3.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17" Type="http://schemas.openxmlformats.org/officeDocument/2006/relationships/slideLayout" Target="../slideLayouts/slideLayout50.xml"/><Relationship Id="rId2" Type="http://schemas.openxmlformats.org/officeDocument/2006/relationships/slideLayout" Target="../slideLayouts/slideLayout35.xml"/><Relationship Id="rId16" Type="http://schemas.openxmlformats.org/officeDocument/2006/relationships/slideLayout" Target="../slideLayouts/slideLayout49.xml"/><Relationship Id="rId20" Type="http://schemas.openxmlformats.org/officeDocument/2006/relationships/slideLayout" Target="../slideLayouts/slideLayout53.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5" Type="http://schemas.openxmlformats.org/officeDocument/2006/relationships/slideLayout" Target="../slideLayouts/slideLayout48.xml"/><Relationship Id="rId23" Type="http://schemas.openxmlformats.org/officeDocument/2006/relationships/image" Target="../media/image5.png"/><Relationship Id="rId10" Type="http://schemas.openxmlformats.org/officeDocument/2006/relationships/slideLayout" Target="../slideLayouts/slideLayout43.xml"/><Relationship Id="rId19" Type="http://schemas.openxmlformats.org/officeDocument/2006/relationships/slideLayout" Target="../slideLayouts/slideLayout52.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slideLayout" Target="../slideLayouts/slideLayout47.xml"/><Relationship Id="rId22" Type="http://schemas.openxmlformats.org/officeDocument/2006/relationships/image" Target="../media/image4.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10406F-D927-4790-9A68-71EC908733B2}"/>
              </a:ext>
            </a:extLst>
          </p:cNvPr>
          <p:cNvSpPr>
            <a:spLocks noGrp="1"/>
          </p:cNvSpPr>
          <p:nvPr>
            <p:ph type="title"/>
          </p:nvPr>
        </p:nvSpPr>
        <p:spPr>
          <a:xfrm>
            <a:off x="838201"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B5B012-374E-42C5-981F-7E3829473FBE}"/>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D66ECC-0FBA-40D5-8EB5-0C42EC20CF66}"/>
              </a:ext>
            </a:extLst>
          </p:cNvPr>
          <p:cNvSpPr>
            <a:spLocks noGrp="1"/>
          </p:cNvSpPr>
          <p:nvPr>
            <p:ph type="dt" sz="half" idx="2"/>
          </p:nvPr>
        </p:nvSpPr>
        <p:spPr>
          <a:xfrm>
            <a:off x="838201"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2A1FD-46B1-4ADB-B7DB-5627EBF99BD4}" type="datetimeFigureOut">
              <a:rPr lang="en-US" smtClean="0"/>
              <a:t>4/17/2025</a:t>
            </a:fld>
            <a:endParaRPr lang="en-US"/>
          </a:p>
        </p:txBody>
      </p:sp>
      <p:sp>
        <p:nvSpPr>
          <p:cNvPr id="5" name="Footer Placeholder 4">
            <a:extLst>
              <a:ext uri="{FF2B5EF4-FFF2-40B4-BE49-F238E27FC236}">
                <a16:creationId xmlns:a16="http://schemas.microsoft.com/office/drawing/2014/main" id="{9E4E917B-4B90-4777-B565-E519ACC33759}"/>
              </a:ext>
            </a:extLst>
          </p:cNvPr>
          <p:cNvSpPr>
            <a:spLocks noGrp="1"/>
          </p:cNvSpPr>
          <p:nvPr>
            <p:ph type="ftr" sz="quarter" idx="3"/>
          </p:nvPr>
        </p:nvSpPr>
        <p:spPr>
          <a:xfrm>
            <a:off x="4038601"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CCA7DA-AAA2-45A7-8269-6628079D2F91}"/>
              </a:ext>
            </a:extLst>
          </p:cNvPr>
          <p:cNvSpPr>
            <a:spLocks noGrp="1"/>
          </p:cNvSpPr>
          <p:nvPr>
            <p:ph type="sldNum" sz="quarter" idx="4"/>
          </p:nvPr>
        </p:nvSpPr>
        <p:spPr>
          <a:xfrm>
            <a:off x="8610599"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A530D-9DEF-4B5A-A40F-6450E99703B8}" type="slidenum">
              <a:rPr lang="en-US" smtClean="0"/>
              <a:t>‹#›</a:t>
            </a:fld>
            <a:endParaRPr lang="en-US"/>
          </a:p>
        </p:txBody>
      </p:sp>
    </p:spTree>
    <p:extLst>
      <p:ext uri="{BB962C8B-B14F-4D97-AF65-F5344CB8AC3E}">
        <p14:creationId xmlns:p14="http://schemas.microsoft.com/office/powerpoint/2010/main" val="14124111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2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66" indent="-228566" algn="l" defTabSz="9142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698" indent="-228566" algn="l" defTabSz="9142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833" indent="-228566" algn="l" defTabSz="914265"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966" indent="-228566" algn="l" defTabSz="914265"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7098" indent="-228566" algn="l" defTabSz="914265"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4231" indent="-228566" algn="l" defTabSz="914265"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1362" indent="-228566" algn="l" defTabSz="914265"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8497" indent="-228566" algn="l" defTabSz="914265"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630" indent="-228566" algn="l" defTabSz="914265"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265" rtl="0" eaLnBrk="1" latinLnBrk="0" hangingPunct="1">
        <a:defRPr sz="1799" kern="1200">
          <a:solidFill>
            <a:schemeClr val="tx1"/>
          </a:solidFill>
          <a:latin typeface="+mn-lt"/>
          <a:ea typeface="+mn-ea"/>
          <a:cs typeface="+mn-cs"/>
        </a:defRPr>
      </a:lvl1pPr>
      <a:lvl2pPr marL="457133" algn="l" defTabSz="914265" rtl="0" eaLnBrk="1" latinLnBrk="0" hangingPunct="1">
        <a:defRPr sz="1799" kern="1200">
          <a:solidFill>
            <a:schemeClr val="tx1"/>
          </a:solidFill>
          <a:latin typeface="+mn-lt"/>
          <a:ea typeface="+mn-ea"/>
          <a:cs typeface="+mn-cs"/>
        </a:defRPr>
      </a:lvl2pPr>
      <a:lvl3pPr marL="914265" algn="l" defTabSz="914265" rtl="0" eaLnBrk="1" latinLnBrk="0" hangingPunct="1">
        <a:defRPr sz="1799" kern="1200">
          <a:solidFill>
            <a:schemeClr val="tx1"/>
          </a:solidFill>
          <a:latin typeface="+mn-lt"/>
          <a:ea typeface="+mn-ea"/>
          <a:cs typeface="+mn-cs"/>
        </a:defRPr>
      </a:lvl3pPr>
      <a:lvl4pPr marL="1371400" algn="l" defTabSz="914265" rtl="0" eaLnBrk="1" latinLnBrk="0" hangingPunct="1">
        <a:defRPr sz="1799" kern="1200">
          <a:solidFill>
            <a:schemeClr val="tx1"/>
          </a:solidFill>
          <a:latin typeface="+mn-lt"/>
          <a:ea typeface="+mn-ea"/>
          <a:cs typeface="+mn-cs"/>
        </a:defRPr>
      </a:lvl4pPr>
      <a:lvl5pPr marL="1828531" algn="l" defTabSz="914265" rtl="0" eaLnBrk="1" latinLnBrk="0" hangingPunct="1">
        <a:defRPr sz="1799" kern="1200">
          <a:solidFill>
            <a:schemeClr val="tx1"/>
          </a:solidFill>
          <a:latin typeface="+mn-lt"/>
          <a:ea typeface="+mn-ea"/>
          <a:cs typeface="+mn-cs"/>
        </a:defRPr>
      </a:lvl5pPr>
      <a:lvl6pPr marL="2285664" algn="l" defTabSz="914265" rtl="0" eaLnBrk="1" latinLnBrk="0" hangingPunct="1">
        <a:defRPr sz="1799" kern="1200">
          <a:solidFill>
            <a:schemeClr val="tx1"/>
          </a:solidFill>
          <a:latin typeface="+mn-lt"/>
          <a:ea typeface="+mn-ea"/>
          <a:cs typeface="+mn-cs"/>
        </a:defRPr>
      </a:lvl6pPr>
      <a:lvl7pPr marL="2742797" algn="l" defTabSz="914265" rtl="0" eaLnBrk="1" latinLnBrk="0" hangingPunct="1">
        <a:defRPr sz="1799" kern="1200">
          <a:solidFill>
            <a:schemeClr val="tx1"/>
          </a:solidFill>
          <a:latin typeface="+mn-lt"/>
          <a:ea typeface="+mn-ea"/>
          <a:cs typeface="+mn-cs"/>
        </a:defRPr>
      </a:lvl7pPr>
      <a:lvl8pPr marL="3199930" algn="l" defTabSz="914265" rtl="0" eaLnBrk="1" latinLnBrk="0" hangingPunct="1">
        <a:defRPr sz="1799" kern="1200">
          <a:solidFill>
            <a:schemeClr val="tx1"/>
          </a:solidFill>
          <a:latin typeface="+mn-lt"/>
          <a:ea typeface="+mn-ea"/>
          <a:cs typeface="+mn-cs"/>
        </a:defRPr>
      </a:lvl8pPr>
      <a:lvl9pPr marL="3657064" algn="l" defTabSz="914265" rtl="0" eaLnBrk="1" latinLnBrk="0" hangingPunct="1">
        <a:defRPr sz="1799"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Logo">
            <a:extLst>
              <a:ext uri="{FF2B5EF4-FFF2-40B4-BE49-F238E27FC236}">
                <a16:creationId xmlns:a16="http://schemas.microsoft.com/office/drawing/2014/main" id="{F38A617B-35DF-43CE-B5F7-67FA9A7F2474}"/>
              </a:ext>
            </a:extLst>
          </p:cNvPr>
          <p:cNvPicPr>
            <a:picLocks noSelect="1" noChangeAspect="1"/>
          </p:cNvPicPr>
          <p:nvPr userDrawn="1"/>
        </p:nvPicPr>
        <p:blipFill>
          <a:blip r:embed="rId23" cstate="hqprint">
            <a:extLst>
              <a:ext uri="{28A0092B-C50C-407E-A947-70E740481C1C}">
                <a14:useLocalDpi xmlns:a14="http://schemas.microsoft.com/office/drawing/2010/main" val="0"/>
              </a:ext>
            </a:extLst>
          </a:blip>
          <a:stretch>
            <a:fillRect/>
          </a:stretch>
        </p:blipFill>
        <p:spPr>
          <a:xfrm>
            <a:off x="10868761" y="6308409"/>
            <a:ext cx="1128326" cy="307505"/>
          </a:xfrm>
          <a:prstGeom prst="rect">
            <a:avLst/>
          </a:prstGeom>
        </p:spPr>
      </p:pic>
      <p:sp>
        <p:nvSpPr>
          <p:cNvPr id="2" name="Title Placeholder 1"/>
          <p:cNvSpPr>
            <a:spLocks noGrp="1"/>
          </p:cNvSpPr>
          <p:nvPr>
            <p:ph type="title"/>
          </p:nvPr>
        </p:nvSpPr>
        <p:spPr>
          <a:xfrm>
            <a:off x="228066" y="720185"/>
            <a:ext cx="11735396" cy="432111"/>
          </a:xfrm>
          <a:prstGeom prst="rect">
            <a:avLst/>
          </a:prstGeom>
        </p:spPr>
        <p:txBody>
          <a:bodyPr vert="horz" lIns="0" tIns="0" rIns="0" bIns="0" rtlCol="0" anchor="t" anchorCtr="0">
            <a:noAutofit/>
          </a:bodyPr>
          <a:lstStyle/>
          <a:p>
            <a:r>
              <a:rPr lang="en-US" noProof="1"/>
              <a:t>Add Slide Title</a:t>
            </a:r>
          </a:p>
        </p:txBody>
      </p:sp>
      <p:sp>
        <p:nvSpPr>
          <p:cNvPr id="3" name="Text Placeholder 2"/>
          <p:cNvSpPr>
            <a:spLocks noGrp="1"/>
          </p:cNvSpPr>
          <p:nvPr>
            <p:ph type="body" idx="1"/>
          </p:nvPr>
        </p:nvSpPr>
        <p:spPr>
          <a:xfrm>
            <a:off x="228066" y="1440370"/>
            <a:ext cx="11735396" cy="4713212"/>
          </a:xfrm>
          <a:prstGeom prst="rect">
            <a:avLst/>
          </a:prstGeom>
        </p:spPr>
        <p:txBody>
          <a:bodyPr vert="horz" lIns="0" tIns="0" rIns="0" bIns="0" rtlCol="0">
            <a:noAutofit/>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Slide Number Placeholder 6"/>
          <p:cNvSpPr>
            <a:spLocks noGrp="1"/>
          </p:cNvSpPr>
          <p:nvPr>
            <p:ph type="sldNum" sz="quarter" idx="12"/>
          </p:nvPr>
        </p:nvSpPr>
        <p:spPr>
          <a:xfrm>
            <a:off x="228066" y="6297619"/>
            <a:ext cx="320415" cy="455906"/>
          </a:xfrm>
          <a:prstGeom prst="rect">
            <a:avLst/>
          </a:prstGeom>
        </p:spPr>
        <p:txBody>
          <a:bodyPr vert="horz" lIns="0" tIns="0" rIns="0" bIns="0" rtlCol="0" anchor="t"/>
          <a:lstStyle>
            <a:lvl1pPr algn="l">
              <a:defRPr sz="1334">
                <a:solidFill>
                  <a:srgbClr val="999FA6"/>
                </a:solidFill>
                <a:latin typeface="+mn-lt"/>
              </a:defRPr>
            </a:lvl1pPr>
          </a:lstStyle>
          <a:p>
            <a:fld id="{4898AEC0-503E-4FA4-859C-D0F72D6E3F79}" type="slidenum">
              <a:rPr lang="en-US" noProof="1" dirty="0" smtClean="0"/>
              <a:pPr/>
              <a:t>‹#›</a:t>
            </a:fld>
            <a:endParaRPr lang="en-US" noProof="1"/>
          </a:p>
        </p:txBody>
      </p:sp>
      <p:sp>
        <p:nvSpPr>
          <p:cNvPr id="14" name="Bosch_footer_1">
            <a:extLst>
              <a:ext uri="{FF2B5EF4-FFF2-40B4-BE49-F238E27FC236}">
                <a16:creationId xmlns:a16="http://schemas.microsoft.com/office/drawing/2014/main" id="{179AD5EC-CEF2-4193-998B-D730BC74E01B}"/>
              </a:ext>
            </a:extLst>
          </p:cNvPr>
          <p:cNvSpPr txBox="1"/>
          <p:nvPr userDrawn="1"/>
        </p:nvSpPr>
        <p:spPr>
          <a:xfrm>
            <a:off x="608176" y="6321626"/>
            <a:ext cx="10142935" cy="119975"/>
          </a:xfrm>
          <a:prstGeom prst="rect">
            <a:avLst/>
          </a:prstGeom>
          <a:noFill/>
        </p:spPr>
        <p:txBody>
          <a:bodyPr wrap="square" lIns="0" tIns="0" rIns="0" bIns="0" rtlCol="0">
            <a:noAutofit/>
          </a:bodyPr>
          <a:lstStyle/>
          <a:p>
            <a:pPr marL="0" marR="0" lvl="0" indent="0" algn="l" defTabSz="1016264" rtl="0" eaLnBrk="1" fontAlgn="auto" latinLnBrk="0" hangingPunct="1">
              <a:lnSpc>
                <a:spcPct val="107000"/>
              </a:lnSpc>
              <a:spcBef>
                <a:spcPts val="0"/>
              </a:spcBef>
              <a:spcAft>
                <a:spcPts val="111"/>
              </a:spcAft>
              <a:buClrTx/>
              <a:buSzTx/>
              <a:buFontTx/>
              <a:buNone/>
              <a:tabLst/>
              <a:defRPr/>
            </a:pPr>
            <a:r>
              <a:rPr lang="en-US" sz="667" b="1" kern="0" baseline="0" noProof="1">
                <a:solidFill>
                  <a:srgbClr val="D70012"/>
                </a:solidFill>
                <a:latin typeface="+mn-lt"/>
              </a:rPr>
              <a:t>Internal</a:t>
            </a:r>
            <a:r>
              <a:rPr lang="en-US" sz="667" kern="0" baseline="0" noProof="1">
                <a:solidFill>
                  <a:schemeClr val="tx1"/>
                </a:solidFill>
                <a:latin typeface="+mn-lt"/>
              </a:rPr>
              <a:t> | SX/EDS7-EGM | 2024-09-23</a:t>
            </a:r>
          </a:p>
          <a:p>
            <a:pPr marR="0" defTabSz="1016264" eaLnBrk="1" fontAlgn="auto" latinLnBrk="0" hangingPunct="1">
              <a:lnSpc>
                <a:spcPct val="107000"/>
              </a:lnSpc>
              <a:spcBef>
                <a:spcPts val="0"/>
              </a:spcBef>
              <a:spcAft>
                <a:spcPts val="111"/>
              </a:spcAft>
              <a:buClrTx/>
              <a:buSzTx/>
              <a:buFontTx/>
              <a:buNone/>
              <a:tabLst/>
            </a:pPr>
            <a:endParaRPr kumimoji="0" lang="en-US" sz="667" b="0" i="0" u="none" strike="noStrike" kern="0" cap="none" spc="0" normalizeH="0" baseline="0" noProof="1">
              <a:ln>
                <a:noFill/>
              </a:ln>
              <a:solidFill>
                <a:srgbClr val="000000"/>
              </a:solidFill>
              <a:effectLst/>
              <a:uLnTx/>
              <a:uFillTx/>
              <a:latin typeface="+mn-lt"/>
            </a:endParaRP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608176" y="6439323"/>
            <a:ext cx="10142935" cy="239951"/>
          </a:xfrm>
          <a:prstGeom prst="rect">
            <a:avLst/>
          </a:prstGeom>
          <a:noFill/>
        </p:spPr>
        <p:txBody>
          <a:bodyPr wrap="square" lIns="0" tIns="0" rIns="0" bIns="0" rtlCol="0">
            <a:noAutofit/>
          </a:bodyPr>
          <a:lstStyle/>
          <a:p>
            <a:pPr>
              <a:lnSpc>
                <a:spcPct val="120000"/>
              </a:lnSpc>
              <a:spcAft>
                <a:spcPts val="111"/>
              </a:spcAft>
            </a:pPr>
            <a:r>
              <a:rPr lang="en-US" sz="667" kern="0" baseline="0" noProof="1">
                <a:solidFill>
                  <a:srgbClr val="B2B3B5"/>
                </a:solidFill>
                <a:latin typeface="+mn-lt"/>
              </a:rPr>
              <a:t>© Bosch Global Software Technologies Private Limited 2024. All rights reserved, also regarding any disposal, exploitation, reproduction, editing, distribution, as well as in the event of applications for industrial property rights.</a:t>
            </a:r>
          </a:p>
        </p:txBody>
      </p:sp>
      <p:sp>
        <p:nvSpPr>
          <p:cNvPr id="15" name="Bosch_footer_1" hidden="1">
            <a:extLst>
              <a:ext uri="{FF2B5EF4-FFF2-40B4-BE49-F238E27FC236}">
                <a16:creationId xmlns:a16="http://schemas.microsoft.com/office/drawing/2014/main" id="{DB0BF576-A4BE-4521-98AB-F28795DF7BD0}"/>
              </a:ext>
            </a:extLst>
          </p:cNvPr>
          <p:cNvSpPr txBox="1"/>
          <p:nvPr userDrawn="1"/>
        </p:nvSpPr>
        <p:spPr>
          <a:xfrm>
            <a:off x="907006" y="5983253"/>
            <a:ext cx="10174944" cy="120031"/>
          </a:xfrm>
          <a:prstGeom prst="rect">
            <a:avLst/>
          </a:prstGeom>
          <a:noFill/>
        </p:spPr>
        <p:txBody>
          <a:bodyPr wrap="square" lIns="0" tIns="0" rIns="0" bIns="0" rtlCol="0">
            <a:noAutofit/>
          </a:bodyPr>
          <a:lstStyle/>
          <a:p>
            <a:pPr marL="0" marR="0" lvl="0" indent="0" algn="l" defTabSz="1016264" rtl="0" eaLnBrk="1" fontAlgn="auto" latinLnBrk="0" hangingPunct="1">
              <a:lnSpc>
                <a:spcPct val="107000"/>
              </a:lnSpc>
              <a:spcBef>
                <a:spcPts val="0"/>
              </a:spcBef>
              <a:spcAft>
                <a:spcPts val="111"/>
              </a:spcAft>
              <a:buClrTx/>
              <a:buSzTx/>
              <a:buFontTx/>
              <a:buNone/>
              <a:tabLst/>
              <a:defRPr/>
            </a:pPr>
            <a:r>
              <a:rPr lang="en-US" sz="667" b="1" kern="0" baseline="0" noProof="1">
                <a:solidFill>
                  <a:srgbClr val="D70012"/>
                </a:solidFill>
              </a:rPr>
              <a:t>%confidentiality%</a:t>
            </a:r>
            <a:r>
              <a:rPr lang="en-US" sz="667" kern="0" baseline="0" noProof="1">
                <a:solidFill>
                  <a:schemeClr val="tx1"/>
                </a:solidFill>
              </a:rPr>
              <a:t>%businessunit%%departmentshort%%dateformat%</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659180" y="6389038"/>
            <a:ext cx="10172821" cy="239951"/>
          </a:xfrm>
          <a:prstGeom prst="rect">
            <a:avLst/>
          </a:prstGeom>
          <a:noFill/>
        </p:spPr>
        <p:txBody>
          <a:bodyPr wrap="square" lIns="0" tIns="0" rIns="0" bIns="0" rtlCol="0">
            <a:noAutofit/>
          </a:bodyPr>
          <a:lstStyle/>
          <a:p>
            <a:pPr>
              <a:lnSpc>
                <a:spcPct val="120000"/>
              </a:lnSpc>
              <a:spcAft>
                <a:spcPts val="111"/>
              </a:spcAft>
            </a:pPr>
            <a:r>
              <a:rPr lang="en-US" sz="667" kern="0" baseline="0" noProof="1">
                <a:solidFill>
                  <a:schemeClr val="tx1"/>
                </a:solidFill>
              </a:rPr>
              <a:t>%repositoryremark%</a:t>
            </a:r>
            <a:r>
              <a:rPr lang="en-US" sz="667" kern="0" baseline="0" noProof="1">
                <a:solidFill>
                  <a:srgbClr val="B2B3B5"/>
                </a:solidFill>
              </a:rPr>
              <a:t>%copyright%</a:t>
            </a:r>
          </a:p>
        </p:txBody>
      </p:sp>
      <p:sp>
        <p:nvSpPr>
          <p:cNvPr id="13" name="AttachmentRemark" hidden="1">
            <a:extLst>
              <a:ext uri="{FF2B5EF4-FFF2-40B4-BE49-F238E27FC236}">
                <a16:creationId xmlns:a16="http://schemas.microsoft.com/office/drawing/2014/main" id="{F41551A9-D6BA-431A-8DBF-55BA472D9657}"/>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%attachmentremark% </a:t>
            </a:r>
          </a:p>
        </p:txBody>
      </p:sp>
      <p:pic>
        <p:nvPicPr>
          <p:cNvPr id="12" name="SuperGraphic">
            <a:extLst>
              <a:ext uri="{FF2B5EF4-FFF2-40B4-BE49-F238E27FC236}">
                <a16:creationId xmlns:a16="http://schemas.microsoft.com/office/drawing/2014/main" id="{1E0562BC-DD12-4C96-A115-D2D70EC1366D}"/>
              </a:ext>
            </a:extLst>
          </p:cNvPr>
          <p:cNvPicPr>
            <a:picLocks noSelect="1" noChangeAspect="1"/>
          </p:cNvPicPr>
          <p:nvPr userDrawn="1"/>
        </p:nvPicPr>
        <p:blipFill>
          <a:blip r:embed="rId24">
            <a:extLst>
              <a:ext uri="{28A0092B-C50C-407E-A947-70E740481C1C}">
                <a14:useLocalDpi xmlns:a14="http://schemas.microsoft.com/office/drawing/2010/main" val="0"/>
              </a:ext>
            </a:extLst>
          </a:blip>
          <a:stretch>
            <a:fillRect/>
          </a:stretch>
        </p:blipFill>
        <p:spPr>
          <a:xfrm>
            <a:off x="0" y="6781744"/>
            <a:ext cx="12191528" cy="76193"/>
          </a:xfrm>
          <a:prstGeom prst="rect">
            <a:avLst/>
          </a:prstGeom>
        </p:spPr>
      </p:pic>
    </p:spTree>
    <p:extLst>
      <p:ext uri="{BB962C8B-B14F-4D97-AF65-F5344CB8AC3E}">
        <p14:creationId xmlns:p14="http://schemas.microsoft.com/office/powerpoint/2010/main" val="3870599517"/>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 id="2147483710" r:id="rId12"/>
    <p:sldLayoutId id="2147483711" r:id="rId13"/>
    <p:sldLayoutId id="2147483712" r:id="rId14"/>
    <p:sldLayoutId id="2147483713" r:id="rId15"/>
    <p:sldLayoutId id="2147483714" r:id="rId16"/>
    <p:sldLayoutId id="2147483715" r:id="rId17"/>
    <p:sldLayoutId id="2147483716" r:id="rId18"/>
    <p:sldLayoutId id="2147483717" r:id="rId19"/>
    <p:sldLayoutId id="2147483718" r:id="rId20"/>
    <p:sldLayoutId id="2147483719" r:id="rId21"/>
  </p:sldLayoutIdLst>
  <p:hf hdr="0" ftr="0" dt="0"/>
  <p:txStyles>
    <p:titleStyle>
      <a:lvl1pPr algn="l" defTabSz="1016190" rtl="0" eaLnBrk="1" latinLnBrk="0" hangingPunct="1">
        <a:lnSpc>
          <a:spcPct val="89000"/>
        </a:lnSpc>
        <a:spcBef>
          <a:spcPct val="0"/>
        </a:spcBef>
        <a:buNone/>
        <a:defRPr sz="3112" kern="1200">
          <a:solidFill>
            <a:schemeClr val="accent1"/>
          </a:solidFill>
          <a:latin typeface="+mj-lt"/>
          <a:ea typeface="+mj-ea"/>
          <a:cs typeface="+mj-cs"/>
        </a:defRPr>
      </a:lvl1pPr>
    </p:titleStyle>
    <p:bodyStyle>
      <a:lvl1pPr marL="256067" indent="-256067" algn="l" defTabSz="1016190" rtl="0" eaLnBrk="1" latinLnBrk="0" hangingPunct="1">
        <a:lnSpc>
          <a:spcPct val="107000"/>
        </a:lnSpc>
        <a:spcBef>
          <a:spcPts val="556"/>
        </a:spcBef>
        <a:buFont typeface="Wingdings" panose="05000000000000000000" pitchFamily="2" charset="2"/>
        <a:buChar char="§"/>
        <a:defRPr sz="2001" kern="1200">
          <a:solidFill>
            <a:schemeClr val="tx1"/>
          </a:solidFill>
          <a:latin typeface="+mn-lt"/>
          <a:ea typeface="+mn-ea"/>
          <a:cs typeface="+mn-cs"/>
        </a:defRPr>
      </a:lvl1pPr>
      <a:lvl2pPr marL="764199" indent="-256067" algn="l" defTabSz="1016190" rtl="0" eaLnBrk="1" latinLnBrk="0" hangingPunct="1">
        <a:lnSpc>
          <a:spcPct val="103000"/>
        </a:lnSpc>
        <a:spcBef>
          <a:spcPts val="556"/>
        </a:spcBef>
        <a:buFont typeface="Symbol" panose="05050102010706020507" pitchFamily="18" charset="2"/>
        <a:buChar char="-"/>
        <a:defRPr sz="1778" kern="1200">
          <a:solidFill>
            <a:schemeClr val="tx1"/>
          </a:solidFill>
          <a:latin typeface="+mn-lt"/>
          <a:ea typeface="+mn-ea"/>
          <a:cs typeface="+mn-cs"/>
        </a:defRPr>
      </a:lvl2pPr>
      <a:lvl3pPr marL="1272331" indent="-256067" algn="l" defTabSz="1016190" rtl="0" eaLnBrk="1" latinLnBrk="0" hangingPunct="1">
        <a:lnSpc>
          <a:spcPct val="102000"/>
        </a:lnSpc>
        <a:spcBef>
          <a:spcPts val="556"/>
        </a:spcBef>
        <a:buFont typeface="Symbol" panose="05050102010706020507" pitchFamily="18" charset="2"/>
        <a:buChar char="-"/>
        <a:defRPr sz="1556" kern="1200">
          <a:solidFill>
            <a:schemeClr val="tx1"/>
          </a:solidFill>
          <a:latin typeface="+mn-lt"/>
          <a:ea typeface="+mn-ea"/>
          <a:cs typeface="+mn-cs"/>
        </a:defRPr>
      </a:lvl3pPr>
      <a:lvl4pPr marL="1780463" indent="-256067" algn="l" defTabSz="1016190" rtl="0" eaLnBrk="1" latinLnBrk="0" hangingPunct="1">
        <a:lnSpc>
          <a:spcPct val="103000"/>
        </a:lnSpc>
        <a:spcBef>
          <a:spcPts val="556"/>
        </a:spcBef>
        <a:buFont typeface="Bosch Office Sans" pitchFamily="2" charset="0"/>
        <a:buChar char="‒"/>
        <a:defRPr sz="1445" kern="1200">
          <a:solidFill>
            <a:schemeClr val="tx1"/>
          </a:solidFill>
          <a:latin typeface="+mn-lt"/>
          <a:ea typeface="+mn-ea"/>
          <a:cs typeface="+mn-cs"/>
        </a:defRPr>
      </a:lvl4pPr>
      <a:lvl5pPr marL="1780463" indent="-256067" algn="l" defTabSz="1016190" rtl="0" eaLnBrk="1" latinLnBrk="0" hangingPunct="1">
        <a:lnSpc>
          <a:spcPct val="103000"/>
        </a:lnSpc>
        <a:spcBef>
          <a:spcPts val="556"/>
        </a:spcBef>
        <a:buFont typeface="Bosch Office Sans" pitchFamily="2" charset="0"/>
        <a:buChar char="‒"/>
        <a:defRPr sz="1445" kern="1200">
          <a:solidFill>
            <a:schemeClr val="tx1"/>
          </a:solidFill>
          <a:latin typeface="+mn-lt"/>
          <a:ea typeface="+mn-ea"/>
          <a:cs typeface="+mn-cs"/>
        </a:defRPr>
      </a:lvl5pPr>
      <a:lvl6pPr marL="1780463" indent="-256067" algn="l" defTabSz="1016190" rtl="0" eaLnBrk="1" latinLnBrk="0" hangingPunct="1">
        <a:lnSpc>
          <a:spcPct val="103000"/>
        </a:lnSpc>
        <a:spcBef>
          <a:spcPts val="556"/>
        </a:spcBef>
        <a:buFont typeface="Bosch Office Sans" pitchFamily="2" charset="0"/>
        <a:buChar char="‒"/>
        <a:defRPr sz="1445" kern="1200">
          <a:solidFill>
            <a:schemeClr val="tx1"/>
          </a:solidFill>
          <a:latin typeface="+mn-lt"/>
          <a:ea typeface="+mn-ea"/>
          <a:cs typeface="+mn-cs"/>
        </a:defRPr>
      </a:lvl6pPr>
      <a:lvl7pPr marL="1780463" indent="-256067" algn="l" defTabSz="1016190" rtl="0" eaLnBrk="1" latinLnBrk="0" hangingPunct="1">
        <a:lnSpc>
          <a:spcPct val="103000"/>
        </a:lnSpc>
        <a:spcBef>
          <a:spcPts val="556"/>
        </a:spcBef>
        <a:buFont typeface="Bosch Office Sans" pitchFamily="2" charset="0"/>
        <a:buChar char="‒"/>
        <a:defRPr sz="1445" kern="1200">
          <a:solidFill>
            <a:schemeClr val="tx1"/>
          </a:solidFill>
          <a:latin typeface="+mn-lt"/>
          <a:ea typeface="+mn-ea"/>
          <a:cs typeface="+mn-cs"/>
        </a:defRPr>
      </a:lvl7pPr>
      <a:lvl8pPr marL="1780463" indent="-256067" algn="l" defTabSz="1016190" rtl="0" eaLnBrk="1" latinLnBrk="0" hangingPunct="1">
        <a:lnSpc>
          <a:spcPct val="103000"/>
        </a:lnSpc>
        <a:spcBef>
          <a:spcPts val="556"/>
        </a:spcBef>
        <a:buFont typeface="Bosch Office Sans" pitchFamily="2" charset="0"/>
        <a:buChar char="‒"/>
        <a:defRPr sz="1445" kern="1200">
          <a:solidFill>
            <a:schemeClr val="tx1"/>
          </a:solidFill>
          <a:latin typeface="+mn-lt"/>
          <a:ea typeface="+mn-ea"/>
          <a:cs typeface="+mn-cs"/>
        </a:defRPr>
      </a:lvl8pPr>
      <a:lvl9pPr marL="1780463" indent="-256067" algn="l" defTabSz="1016190" rtl="0" eaLnBrk="1" latinLnBrk="0" hangingPunct="1">
        <a:lnSpc>
          <a:spcPct val="103000"/>
        </a:lnSpc>
        <a:spcBef>
          <a:spcPts val="556"/>
        </a:spcBef>
        <a:buFont typeface="Bosch Office Sans" pitchFamily="2" charset="0"/>
        <a:buChar char="‒"/>
        <a:defRPr sz="1445" kern="1200" baseline="0">
          <a:solidFill>
            <a:schemeClr val="tx1"/>
          </a:solidFill>
          <a:latin typeface="+mn-lt"/>
          <a:ea typeface="+mn-ea"/>
          <a:cs typeface="+mn-cs"/>
        </a:defRPr>
      </a:lvl9pPr>
    </p:bodyStyle>
    <p:otherStyle>
      <a:defPPr>
        <a:defRPr lang="de-DE"/>
      </a:defPPr>
      <a:lvl1pPr marL="0" algn="l" defTabSz="1016190" rtl="0" eaLnBrk="1" latinLnBrk="0" hangingPunct="1">
        <a:defRPr sz="2001" kern="1200">
          <a:solidFill>
            <a:schemeClr val="tx1"/>
          </a:solidFill>
          <a:latin typeface="+mn-lt"/>
          <a:ea typeface="+mn-ea"/>
          <a:cs typeface="+mn-cs"/>
        </a:defRPr>
      </a:lvl1pPr>
      <a:lvl2pPr marL="508094" algn="l" defTabSz="1016190" rtl="0" eaLnBrk="1" latinLnBrk="0" hangingPunct="1">
        <a:defRPr sz="2001" kern="1200">
          <a:solidFill>
            <a:schemeClr val="tx1"/>
          </a:solidFill>
          <a:latin typeface="+mn-lt"/>
          <a:ea typeface="+mn-ea"/>
          <a:cs typeface="+mn-cs"/>
        </a:defRPr>
      </a:lvl2pPr>
      <a:lvl3pPr marL="1016190" algn="l" defTabSz="1016190" rtl="0" eaLnBrk="1" latinLnBrk="0" hangingPunct="1">
        <a:defRPr sz="2001" kern="1200">
          <a:solidFill>
            <a:schemeClr val="tx1"/>
          </a:solidFill>
          <a:latin typeface="+mn-lt"/>
          <a:ea typeface="+mn-ea"/>
          <a:cs typeface="+mn-cs"/>
        </a:defRPr>
      </a:lvl3pPr>
      <a:lvl4pPr marL="1524284" algn="l" defTabSz="1016190" rtl="0" eaLnBrk="1" latinLnBrk="0" hangingPunct="1">
        <a:defRPr sz="2001" kern="1200">
          <a:solidFill>
            <a:schemeClr val="tx1"/>
          </a:solidFill>
          <a:latin typeface="+mn-lt"/>
          <a:ea typeface="+mn-ea"/>
          <a:cs typeface="+mn-cs"/>
        </a:defRPr>
      </a:lvl4pPr>
      <a:lvl5pPr marL="2032378" algn="l" defTabSz="1016190" rtl="0" eaLnBrk="1" latinLnBrk="0" hangingPunct="1">
        <a:defRPr sz="2001" kern="1200">
          <a:solidFill>
            <a:schemeClr val="tx1"/>
          </a:solidFill>
          <a:latin typeface="+mn-lt"/>
          <a:ea typeface="+mn-ea"/>
          <a:cs typeface="+mn-cs"/>
        </a:defRPr>
      </a:lvl5pPr>
      <a:lvl6pPr marL="2540474" algn="l" defTabSz="1016190" rtl="0" eaLnBrk="1" latinLnBrk="0" hangingPunct="1">
        <a:defRPr sz="2001" kern="1200">
          <a:solidFill>
            <a:schemeClr val="tx1"/>
          </a:solidFill>
          <a:latin typeface="+mn-lt"/>
          <a:ea typeface="+mn-ea"/>
          <a:cs typeface="+mn-cs"/>
        </a:defRPr>
      </a:lvl6pPr>
      <a:lvl7pPr marL="3048568" algn="l" defTabSz="1016190" rtl="0" eaLnBrk="1" latinLnBrk="0" hangingPunct="1">
        <a:defRPr sz="2001" kern="1200">
          <a:solidFill>
            <a:schemeClr val="tx1"/>
          </a:solidFill>
          <a:latin typeface="+mn-lt"/>
          <a:ea typeface="+mn-ea"/>
          <a:cs typeface="+mn-cs"/>
        </a:defRPr>
      </a:lvl7pPr>
      <a:lvl8pPr marL="3556663" algn="l" defTabSz="1016190" rtl="0" eaLnBrk="1" latinLnBrk="0" hangingPunct="1">
        <a:defRPr sz="2001" kern="1200">
          <a:solidFill>
            <a:schemeClr val="tx1"/>
          </a:solidFill>
          <a:latin typeface="+mn-lt"/>
          <a:ea typeface="+mn-ea"/>
          <a:cs typeface="+mn-cs"/>
        </a:defRPr>
      </a:lvl8pPr>
      <a:lvl9pPr marL="4064759" algn="l" defTabSz="1016190" rtl="0" eaLnBrk="1" latinLnBrk="0" hangingPunct="1">
        <a:defRPr sz="2001"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Logo">
            <a:extLst>
              <a:ext uri="{FF2B5EF4-FFF2-40B4-BE49-F238E27FC236}">
                <a16:creationId xmlns:a16="http://schemas.microsoft.com/office/drawing/2014/main" id="{F38A617B-35DF-43CE-B5F7-67FA9A7F2474}"/>
              </a:ext>
            </a:extLst>
          </p:cNvPr>
          <p:cNvPicPr>
            <a:picLocks noSelect="1" noChangeAspect="1"/>
          </p:cNvPicPr>
          <p:nvPr userDrawn="1"/>
        </p:nvPicPr>
        <p:blipFill>
          <a:blip r:embed="rId22" cstate="hqprint">
            <a:extLst>
              <a:ext uri="{28A0092B-C50C-407E-A947-70E740481C1C}">
                <a14:useLocalDpi xmlns:a14="http://schemas.microsoft.com/office/drawing/2010/main" val="0"/>
              </a:ext>
            </a:extLst>
          </a:blip>
          <a:stretch>
            <a:fillRect/>
          </a:stretch>
        </p:blipFill>
        <p:spPr>
          <a:xfrm>
            <a:off x="10868761" y="6308409"/>
            <a:ext cx="1128326" cy="307505"/>
          </a:xfrm>
          <a:prstGeom prst="rect">
            <a:avLst/>
          </a:prstGeom>
        </p:spPr>
      </p:pic>
      <p:sp>
        <p:nvSpPr>
          <p:cNvPr id="2" name="Title Placeholder 1"/>
          <p:cNvSpPr>
            <a:spLocks noGrp="1"/>
          </p:cNvSpPr>
          <p:nvPr>
            <p:ph type="title"/>
          </p:nvPr>
        </p:nvSpPr>
        <p:spPr>
          <a:xfrm>
            <a:off x="228066" y="720185"/>
            <a:ext cx="11735396" cy="432111"/>
          </a:xfrm>
          <a:prstGeom prst="rect">
            <a:avLst/>
          </a:prstGeom>
        </p:spPr>
        <p:txBody>
          <a:bodyPr vert="horz" lIns="0" tIns="0" rIns="0" bIns="0" rtlCol="0" anchor="t" anchorCtr="0">
            <a:noAutofit/>
          </a:bodyPr>
          <a:lstStyle/>
          <a:p>
            <a:r>
              <a:rPr lang="en-US" noProof="1"/>
              <a:t>Add Slide Title</a:t>
            </a:r>
          </a:p>
        </p:txBody>
      </p:sp>
      <p:sp>
        <p:nvSpPr>
          <p:cNvPr id="3" name="Text Placeholder 2"/>
          <p:cNvSpPr>
            <a:spLocks noGrp="1"/>
          </p:cNvSpPr>
          <p:nvPr>
            <p:ph type="body" idx="1"/>
          </p:nvPr>
        </p:nvSpPr>
        <p:spPr>
          <a:xfrm>
            <a:off x="228066" y="1440370"/>
            <a:ext cx="11735396" cy="4713212"/>
          </a:xfrm>
          <a:prstGeom prst="rect">
            <a:avLst/>
          </a:prstGeom>
        </p:spPr>
        <p:txBody>
          <a:bodyPr vert="horz" lIns="0" tIns="0" rIns="0" bIns="0" rtlCol="0">
            <a:noAutofit/>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Slide Number Placeholder 6"/>
          <p:cNvSpPr>
            <a:spLocks noGrp="1"/>
          </p:cNvSpPr>
          <p:nvPr>
            <p:ph type="sldNum" sz="quarter" idx="12"/>
          </p:nvPr>
        </p:nvSpPr>
        <p:spPr>
          <a:xfrm>
            <a:off x="228066" y="6297619"/>
            <a:ext cx="320415" cy="455906"/>
          </a:xfrm>
          <a:prstGeom prst="rect">
            <a:avLst/>
          </a:prstGeom>
        </p:spPr>
        <p:txBody>
          <a:bodyPr vert="horz" lIns="0" tIns="0" rIns="0" bIns="0" rtlCol="0" anchor="t"/>
          <a:lstStyle>
            <a:lvl1pPr algn="l">
              <a:defRPr sz="1334">
                <a:solidFill>
                  <a:srgbClr val="999FA6"/>
                </a:solidFill>
                <a:latin typeface="+mn-lt"/>
              </a:defRPr>
            </a:lvl1pPr>
          </a:lstStyle>
          <a:p>
            <a:fld id="{4898AEC0-503E-4FA4-859C-D0F72D6E3F79}" type="slidenum">
              <a:rPr lang="en-US" noProof="1" dirty="0" smtClean="0"/>
              <a:pPr/>
              <a:t>‹#›</a:t>
            </a:fld>
            <a:endParaRPr lang="en-US" noProof="1"/>
          </a:p>
        </p:txBody>
      </p:sp>
      <p:sp>
        <p:nvSpPr>
          <p:cNvPr id="14" name="Bosch_footer_1">
            <a:extLst>
              <a:ext uri="{FF2B5EF4-FFF2-40B4-BE49-F238E27FC236}">
                <a16:creationId xmlns:a16="http://schemas.microsoft.com/office/drawing/2014/main" id="{179AD5EC-CEF2-4193-998B-D730BC74E01B}"/>
              </a:ext>
            </a:extLst>
          </p:cNvPr>
          <p:cNvSpPr txBox="1"/>
          <p:nvPr userDrawn="1"/>
        </p:nvSpPr>
        <p:spPr>
          <a:xfrm>
            <a:off x="608176" y="6321626"/>
            <a:ext cx="10142935" cy="119975"/>
          </a:xfrm>
          <a:prstGeom prst="rect">
            <a:avLst/>
          </a:prstGeom>
          <a:noFill/>
        </p:spPr>
        <p:txBody>
          <a:bodyPr wrap="square" lIns="0" tIns="0" rIns="0" bIns="0" rtlCol="0">
            <a:noAutofit/>
          </a:bodyPr>
          <a:lstStyle/>
          <a:p>
            <a:pPr marR="0" defTabSz="1016264" eaLnBrk="1" fontAlgn="auto" latinLnBrk="0" hangingPunct="1">
              <a:lnSpc>
                <a:spcPct val="107000"/>
              </a:lnSpc>
              <a:spcBef>
                <a:spcPts val="0"/>
              </a:spcBef>
              <a:spcAft>
                <a:spcPts val="111"/>
              </a:spcAft>
              <a:buClrTx/>
              <a:buSzTx/>
              <a:buFontTx/>
              <a:buNone/>
              <a:tabLst/>
            </a:pPr>
            <a:r>
              <a:rPr kumimoji="0" lang="en-US" sz="667" b="1" i="0" u="none" strike="noStrike" kern="0" cap="none" spc="0" normalizeH="0" baseline="0" noProof="1">
                <a:ln>
                  <a:noFill/>
                </a:ln>
                <a:solidFill>
                  <a:srgbClr val="D70012"/>
                </a:solidFill>
                <a:effectLst/>
                <a:uLnTx/>
                <a:uFillTx/>
                <a:latin typeface="Bosch Office Sans" pitchFamily="2" charset="0"/>
              </a:rPr>
              <a:t>Internal</a:t>
            </a:r>
            <a:r>
              <a:rPr kumimoji="0" lang="en-US" sz="667" b="0" i="0" u="none" strike="noStrike" kern="0" cap="none" spc="0" normalizeH="0" baseline="0" noProof="1">
                <a:ln>
                  <a:noFill/>
                </a:ln>
                <a:solidFill>
                  <a:srgbClr val="000000"/>
                </a:solidFill>
                <a:effectLst/>
                <a:uLnTx/>
                <a:uFillTx/>
                <a:latin typeface="Bosch Office Sans" pitchFamily="2" charset="0"/>
              </a:rPr>
              <a:t> | SX/EDS-MM | 2024-08-26</a:t>
            </a:r>
          </a:p>
        </p:txBody>
      </p:sp>
      <p:sp>
        <p:nvSpPr>
          <p:cNvPr id="8" name="Bosch_footer_2">
            <a:extLst>
              <a:ext uri="{FF2B5EF4-FFF2-40B4-BE49-F238E27FC236}">
                <a16:creationId xmlns:a16="http://schemas.microsoft.com/office/drawing/2014/main" id="{C3D77AD5-379C-4A86-AFCF-32945A0FEE26}"/>
              </a:ext>
            </a:extLst>
          </p:cNvPr>
          <p:cNvSpPr txBox="1"/>
          <p:nvPr userDrawn="1"/>
        </p:nvSpPr>
        <p:spPr>
          <a:xfrm>
            <a:off x="608176" y="6439323"/>
            <a:ext cx="10142935" cy="239951"/>
          </a:xfrm>
          <a:prstGeom prst="rect">
            <a:avLst/>
          </a:prstGeom>
          <a:noFill/>
        </p:spPr>
        <p:txBody>
          <a:bodyPr wrap="square" lIns="0" tIns="0" rIns="0" bIns="0" rtlCol="0">
            <a:noAutofit/>
          </a:bodyPr>
          <a:lstStyle/>
          <a:p>
            <a:pPr>
              <a:lnSpc>
                <a:spcPct val="120000"/>
              </a:lnSpc>
              <a:spcAft>
                <a:spcPts val="111"/>
              </a:spcAft>
            </a:pPr>
            <a:r>
              <a:rPr lang="en-US" sz="667" b="0" i="0" u="none" kern="0" baseline="0" noProof="1">
                <a:solidFill>
                  <a:srgbClr val="B2B3B5"/>
                </a:solidFill>
                <a:latin typeface="Bosch Office Sans" pitchFamily="2" charset="0"/>
              </a:rPr>
              <a:t>© Robert Bosch GmbH 2024. All rights reserved, also regarding any disposal, exploitation, reproduction, editing, distribution, as well as in the event of applications for industrial property rights.</a:t>
            </a:r>
          </a:p>
        </p:txBody>
      </p:sp>
      <p:sp>
        <p:nvSpPr>
          <p:cNvPr id="15" name="Bosch_footer_1" hidden="1">
            <a:extLst>
              <a:ext uri="{FF2B5EF4-FFF2-40B4-BE49-F238E27FC236}">
                <a16:creationId xmlns:a16="http://schemas.microsoft.com/office/drawing/2014/main" id="{DB0BF576-A4BE-4521-98AB-F28795DF7BD0}"/>
              </a:ext>
            </a:extLst>
          </p:cNvPr>
          <p:cNvSpPr txBox="1"/>
          <p:nvPr userDrawn="1"/>
        </p:nvSpPr>
        <p:spPr>
          <a:xfrm>
            <a:off x="907006" y="5983253"/>
            <a:ext cx="10174944" cy="120031"/>
          </a:xfrm>
          <a:prstGeom prst="rect">
            <a:avLst/>
          </a:prstGeom>
          <a:noFill/>
        </p:spPr>
        <p:txBody>
          <a:bodyPr wrap="square" lIns="0" tIns="0" rIns="0" bIns="0" rtlCol="0">
            <a:noAutofit/>
          </a:bodyPr>
          <a:lstStyle/>
          <a:p>
            <a:pPr marL="0" marR="0" lvl="0" indent="0" algn="l" defTabSz="1016264" rtl="0" eaLnBrk="1" fontAlgn="auto" latinLnBrk="0" hangingPunct="1">
              <a:lnSpc>
                <a:spcPct val="107000"/>
              </a:lnSpc>
              <a:spcBef>
                <a:spcPts val="0"/>
              </a:spcBef>
              <a:spcAft>
                <a:spcPts val="111"/>
              </a:spcAft>
              <a:buClrTx/>
              <a:buSzTx/>
              <a:buFontTx/>
              <a:buNone/>
              <a:tabLst/>
              <a:defRPr/>
            </a:pPr>
            <a:r>
              <a:rPr lang="en-US" sz="667" b="1" kern="0" baseline="0" noProof="1">
                <a:solidFill>
                  <a:srgbClr val="D70012"/>
                </a:solidFill>
              </a:rPr>
              <a:t>%confidentiality%</a:t>
            </a:r>
            <a:r>
              <a:rPr lang="en-US" sz="667" kern="0" baseline="0" noProof="1">
                <a:solidFill>
                  <a:schemeClr val="tx1"/>
                </a:solidFill>
              </a:rPr>
              <a:t>%businessunit%%departmentshort%%dateformat%</a:t>
            </a:r>
          </a:p>
        </p:txBody>
      </p:sp>
      <p:sp>
        <p:nvSpPr>
          <p:cNvPr id="9" name="Bosch_footer_2" hidden="1">
            <a:extLst>
              <a:ext uri="{FF2B5EF4-FFF2-40B4-BE49-F238E27FC236}">
                <a16:creationId xmlns:a16="http://schemas.microsoft.com/office/drawing/2014/main" id="{E897C98A-4665-443F-B1CF-E9B71E9916EC}"/>
              </a:ext>
            </a:extLst>
          </p:cNvPr>
          <p:cNvSpPr txBox="1"/>
          <p:nvPr userDrawn="1"/>
        </p:nvSpPr>
        <p:spPr>
          <a:xfrm>
            <a:off x="659180" y="6389038"/>
            <a:ext cx="10172821" cy="239951"/>
          </a:xfrm>
          <a:prstGeom prst="rect">
            <a:avLst/>
          </a:prstGeom>
          <a:noFill/>
        </p:spPr>
        <p:txBody>
          <a:bodyPr wrap="square" lIns="0" tIns="0" rIns="0" bIns="0" rtlCol="0">
            <a:noAutofit/>
          </a:bodyPr>
          <a:lstStyle/>
          <a:p>
            <a:pPr>
              <a:lnSpc>
                <a:spcPct val="120000"/>
              </a:lnSpc>
              <a:spcAft>
                <a:spcPts val="111"/>
              </a:spcAft>
            </a:pPr>
            <a:r>
              <a:rPr lang="en-US" sz="667" kern="0" baseline="0" noProof="1">
                <a:solidFill>
                  <a:schemeClr val="tx1"/>
                </a:solidFill>
              </a:rPr>
              <a:t>%repositoryremark%</a:t>
            </a:r>
            <a:r>
              <a:rPr lang="en-US" sz="667" kern="0" baseline="0" noProof="1">
                <a:solidFill>
                  <a:srgbClr val="B2B3B5"/>
                </a:solidFill>
              </a:rPr>
              <a:t>%copyright%</a:t>
            </a:r>
          </a:p>
        </p:txBody>
      </p:sp>
      <p:sp>
        <p:nvSpPr>
          <p:cNvPr id="13" name="AttachmentRemark" hidden="1">
            <a:extLst>
              <a:ext uri="{FF2B5EF4-FFF2-40B4-BE49-F238E27FC236}">
                <a16:creationId xmlns:a16="http://schemas.microsoft.com/office/drawing/2014/main" id="{F41551A9-D6BA-431A-8DBF-55BA472D9657}"/>
              </a:ext>
            </a:extLst>
          </p:cNvPr>
          <p:cNvSpPr>
            <a:spLocks/>
          </p:cNvSpPr>
          <p:nvPr userDrawn="1"/>
        </p:nvSpPr>
        <p:spPr>
          <a:xfrm>
            <a:off x="10251866" y="287941"/>
            <a:ext cx="1880144" cy="863822"/>
          </a:xfrm>
          <a:prstGeom prst="rect">
            <a:avLst/>
          </a:prstGeom>
          <a:noFill/>
          <a:ln w="0" cap="flat" cmpd="sng" algn="ctr">
            <a:noFill/>
            <a:prstDash val="solid"/>
          </a:ln>
          <a:effectLst/>
        </p:spPr>
        <p:txBody>
          <a:bodyPr wrap="square" lIns="0" tIns="19760" rIns="0" bIns="0" rtlCol="0" anchor="t">
            <a:normAutofit/>
          </a:bodyPr>
          <a:lstStyle/>
          <a:p>
            <a:pPr rtl="0">
              <a:lnSpc>
                <a:spcPts val="1000"/>
              </a:lnSpc>
            </a:pPr>
            <a:r>
              <a:rPr lang="en-US" sz="611" b="0" i="0" u="none" strike="noStrike" kern="0" baseline="0" noProof="1">
                <a:solidFill>
                  <a:srgbClr val="000000"/>
                </a:solidFill>
                <a:latin typeface="+mn-lt"/>
              </a:rPr>
              <a:t>%attachmentremark% </a:t>
            </a:r>
          </a:p>
        </p:txBody>
      </p:sp>
      <p:pic>
        <p:nvPicPr>
          <p:cNvPr id="12" name="SuperGraphic">
            <a:extLst>
              <a:ext uri="{FF2B5EF4-FFF2-40B4-BE49-F238E27FC236}">
                <a16:creationId xmlns:a16="http://schemas.microsoft.com/office/drawing/2014/main" id="{1E0562BC-DD12-4C96-A115-D2D70EC1366D}"/>
              </a:ext>
            </a:extLst>
          </p:cNvPr>
          <p:cNvPicPr>
            <a:picLocks noSelect="1" noChangeAspect="1"/>
          </p:cNvPicPr>
          <p:nvPr userDrawn="1"/>
        </p:nvPicPr>
        <p:blipFill>
          <a:blip r:embed="rId23">
            <a:extLst>
              <a:ext uri="{28A0092B-C50C-407E-A947-70E740481C1C}">
                <a14:useLocalDpi xmlns:a14="http://schemas.microsoft.com/office/drawing/2010/main" val="0"/>
              </a:ext>
            </a:extLst>
          </a:blip>
          <a:stretch>
            <a:fillRect/>
          </a:stretch>
        </p:blipFill>
        <p:spPr>
          <a:xfrm>
            <a:off x="0" y="6781744"/>
            <a:ext cx="12191528" cy="76193"/>
          </a:xfrm>
          <a:prstGeom prst="rect">
            <a:avLst/>
          </a:prstGeom>
        </p:spPr>
      </p:pic>
    </p:spTree>
    <p:extLst>
      <p:ext uri="{BB962C8B-B14F-4D97-AF65-F5344CB8AC3E}">
        <p14:creationId xmlns:p14="http://schemas.microsoft.com/office/powerpoint/2010/main" val="1270363237"/>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 id="2147483738" r:id="rId18"/>
    <p:sldLayoutId id="2147483739" r:id="rId19"/>
    <p:sldLayoutId id="2147483740" r:id="rId20"/>
  </p:sldLayoutIdLst>
  <p:hf hdr="0" ftr="0" dt="0"/>
  <p:txStyles>
    <p:titleStyle>
      <a:lvl1pPr algn="l" defTabSz="1016190" rtl="0" eaLnBrk="1" latinLnBrk="0" hangingPunct="1">
        <a:lnSpc>
          <a:spcPct val="89000"/>
        </a:lnSpc>
        <a:spcBef>
          <a:spcPct val="0"/>
        </a:spcBef>
        <a:buNone/>
        <a:defRPr sz="3112" kern="1200">
          <a:solidFill>
            <a:schemeClr val="accent1"/>
          </a:solidFill>
          <a:latin typeface="+mj-lt"/>
          <a:ea typeface="+mj-ea"/>
          <a:cs typeface="+mj-cs"/>
        </a:defRPr>
      </a:lvl1pPr>
    </p:titleStyle>
    <p:bodyStyle>
      <a:lvl1pPr marL="256067" indent="-256067" algn="l" defTabSz="1016190" rtl="0" eaLnBrk="1" latinLnBrk="0" hangingPunct="1">
        <a:lnSpc>
          <a:spcPct val="107000"/>
        </a:lnSpc>
        <a:spcBef>
          <a:spcPts val="556"/>
        </a:spcBef>
        <a:buFont typeface="Wingdings" panose="05000000000000000000" pitchFamily="2" charset="2"/>
        <a:buChar char="§"/>
        <a:defRPr sz="2001" kern="1200">
          <a:solidFill>
            <a:schemeClr val="tx1"/>
          </a:solidFill>
          <a:latin typeface="+mn-lt"/>
          <a:ea typeface="+mn-ea"/>
          <a:cs typeface="+mn-cs"/>
        </a:defRPr>
      </a:lvl1pPr>
      <a:lvl2pPr marL="764199" indent="-256067" algn="l" defTabSz="1016190" rtl="0" eaLnBrk="1" latinLnBrk="0" hangingPunct="1">
        <a:lnSpc>
          <a:spcPct val="103000"/>
        </a:lnSpc>
        <a:spcBef>
          <a:spcPts val="556"/>
        </a:spcBef>
        <a:buFont typeface="Symbol" panose="05050102010706020507" pitchFamily="18" charset="2"/>
        <a:buChar char="-"/>
        <a:defRPr sz="1778" kern="1200">
          <a:solidFill>
            <a:schemeClr val="tx1"/>
          </a:solidFill>
          <a:latin typeface="+mn-lt"/>
          <a:ea typeface="+mn-ea"/>
          <a:cs typeface="+mn-cs"/>
        </a:defRPr>
      </a:lvl2pPr>
      <a:lvl3pPr marL="1272331" indent="-256067" algn="l" defTabSz="1016190" rtl="0" eaLnBrk="1" latinLnBrk="0" hangingPunct="1">
        <a:lnSpc>
          <a:spcPct val="102000"/>
        </a:lnSpc>
        <a:spcBef>
          <a:spcPts val="556"/>
        </a:spcBef>
        <a:buFont typeface="Symbol" panose="05050102010706020507" pitchFamily="18" charset="2"/>
        <a:buChar char="-"/>
        <a:defRPr sz="1556" kern="1200">
          <a:solidFill>
            <a:schemeClr val="tx1"/>
          </a:solidFill>
          <a:latin typeface="+mn-lt"/>
          <a:ea typeface="+mn-ea"/>
          <a:cs typeface="+mn-cs"/>
        </a:defRPr>
      </a:lvl3pPr>
      <a:lvl4pPr marL="1780463" indent="-256067" algn="l" defTabSz="1016190" rtl="0" eaLnBrk="1" latinLnBrk="0" hangingPunct="1">
        <a:lnSpc>
          <a:spcPct val="103000"/>
        </a:lnSpc>
        <a:spcBef>
          <a:spcPts val="556"/>
        </a:spcBef>
        <a:buFont typeface="Bosch Office Sans" pitchFamily="2" charset="0"/>
        <a:buChar char="‒"/>
        <a:defRPr sz="1445" kern="1200">
          <a:solidFill>
            <a:schemeClr val="tx1"/>
          </a:solidFill>
          <a:latin typeface="+mn-lt"/>
          <a:ea typeface="+mn-ea"/>
          <a:cs typeface="+mn-cs"/>
        </a:defRPr>
      </a:lvl4pPr>
      <a:lvl5pPr marL="1780463" indent="-256067" algn="l" defTabSz="1016190" rtl="0" eaLnBrk="1" latinLnBrk="0" hangingPunct="1">
        <a:lnSpc>
          <a:spcPct val="103000"/>
        </a:lnSpc>
        <a:spcBef>
          <a:spcPts val="556"/>
        </a:spcBef>
        <a:buFont typeface="Bosch Office Sans" pitchFamily="2" charset="0"/>
        <a:buChar char="‒"/>
        <a:defRPr sz="1445" kern="1200">
          <a:solidFill>
            <a:schemeClr val="tx1"/>
          </a:solidFill>
          <a:latin typeface="+mn-lt"/>
          <a:ea typeface="+mn-ea"/>
          <a:cs typeface="+mn-cs"/>
        </a:defRPr>
      </a:lvl5pPr>
      <a:lvl6pPr marL="1780463" indent="-256067" algn="l" defTabSz="1016190" rtl="0" eaLnBrk="1" latinLnBrk="0" hangingPunct="1">
        <a:lnSpc>
          <a:spcPct val="103000"/>
        </a:lnSpc>
        <a:spcBef>
          <a:spcPts val="556"/>
        </a:spcBef>
        <a:buFont typeface="Bosch Office Sans" pitchFamily="2" charset="0"/>
        <a:buChar char="‒"/>
        <a:defRPr sz="1445" kern="1200">
          <a:solidFill>
            <a:schemeClr val="tx1"/>
          </a:solidFill>
          <a:latin typeface="+mn-lt"/>
          <a:ea typeface="+mn-ea"/>
          <a:cs typeface="+mn-cs"/>
        </a:defRPr>
      </a:lvl6pPr>
      <a:lvl7pPr marL="1780463" indent="-256067" algn="l" defTabSz="1016190" rtl="0" eaLnBrk="1" latinLnBrk="0" hangingPunct="1">
        <a:lnSpc>
          <a:spcPct val="103000"/>
        </a:lnSpc>
        <a:spcBef>
          <a:spcPts val="556"/>
        </a:spcBef>
        <a:buFont typeface="Bosch Office Sans" pitchFamily="2" charset="0"/>
        <a:buChar char="‒"/>
        <a:defRPr sz="1445" kern="1200">
          <a:solidFill>
            <a:schemeClr val="tx1"/>
          </a:solidFill>
          <a:latin typeface="+mn-lt"/>
          <a:ea typeface="+mn-ea"/>
          <a:cs typeface="+mn-cs"/>
        </a:defRPr>
      </a:lvl7pPr>
      <a:lvl8pPr marL="1780463" indent="-256067" algn="l" defTabSz="1016190" rtl="0" eaLnBrk="1" latinLnBrk="0" hangingPunct="1">
        <a:lnSpc>
          <a:spcPct val="103000"/>
        </a:lnSpc>
        <a:spcBef>
          <a:spcPts val="556"/>
        </a:spcBef>
        <a:buFont typeface="Bosch Office Sans" pitchFamily="2" charset="0"/>
        <a:buChar char="‒"/>
        <a:defRPr sz="1445" kern="1200">
          <a:solidFill>
            <a:schemeClr val="tx1"/>
          </a:solidFill>
          <a:latin typeface="+mn-lt"/>
          <a:ea typeface="+mn-ea"/>
          <a:cs typeface="+mn-cs"/>
        </a:defRPr>
      </a:lvl8pPr>
      <a:lvl9pPr marL="1780463" indent="-256067" algn="l" defTabSz="1016190" rtl="0" eaLnBrk="1" latinLnBrk="0" hangingPunct="1">
        <a:lnSpc>
          <a:spcPct val="103000"/>
        </a:lnSpc>
        <a:spcBef>
          <a:spcPts val="556"/>
        </a:spcBef>
        <a:buFont typeface="Bosch Office Sans" pitchFamily="2" charset="0"/>
        <a:buChar char="‒"/>
        <a:defRPr sz="1445" kern="1200" baseline="0">
          <a:solidFill>
            <a:schemeClr val="tx1"/>
          </a:solidFill>
          <a:latin typeface="+mn-lt"/>
          <a:ea typeface="+mn-ea"/>
          <a:cs typeface="+mn-cs"/>
        </a:defRPr>
      </a:lvl9pPr>
    </p:bodyStyle>
    <p:otherStyle>
      <a:defPPr>
        <a:defRPr lang="de-DE"/>
      </a:defPPr>
      <a:lvl1pPr marL="0" algn="l" defTabSz="1016190" rtl="0" eaLnBrk="1" latinLnBrk="0" hangingPunct="1">
        <a:defRPr sz="2001" kern="1200">
          <a:solidFill>
            <a:schemeClr val="tx1"/>
          </a:solidFill>
          <a:latin typeface="+mn-lt"/>
          <a:ea typeface="+mn-ea"/>
          <a:cs typeface="+mn-cs"/>
        </a:defRPr>
      </a:lvl1pPr>
      <a:lvl2pPr marL="508094" algn="l" defTabSz="1016190" rtl="0" eaLnBrk="1" latinLnBrk="0" hangingPunct="1">
        <a:defRPr sz="2001" kern="1200">
          <a:solidFill>
            <a:schemeClr val="tx1"/>
          </a:solidFill>
          <a:latin typeface="+mn-lt"/>
          <a:ea typeface="+mn-ea"/>
          <a:cs typeface="+mn-cs"/>
        </a:defRPr>
      </a:lvl2pPr>
      <a:lvl3pPr marL="1016190" algn="l" defTabSz="1016190" rtl="0" eaLnBrk="1" latinLnBrk="0" hangingPunct="1">
        <a:defRPr sz="2001" kern="1200">
          <a:solidFill>
            <a:schemeClr val="tx1"/>
          </a:solidFill>
          <a:latin typeface="+mn-lt"/>
          <a:ea typeface="+mn-ea"/>
          <a:cs typeface="+mn-cs"/>
        </a:defRPr>
      </a:lvl3pPr>
      <a:lvl4pPr marL="1524284" algn="l" defTabSz="1016190" rtl="0" eaLnBrk="1" latinLnBrk="0" hangingPunct="1">
        <a:defRPr sz="2001" kern="1200">
          <a:solidFill>
            <a:schemeClr val="tx1"/>
          </a:solidFill>
          <a:latin typeface="+mn-lt"/>
          <a:ea typeface="+mn-ea"/>
          <a:cs typeface="+mn-cs"/>
        </a:defRPr>
      </a:lvl4pPr>
      <a:lvl5pPr marL="2032378" algn="l" defTabSz="1016190" rtl="0" eaLnBrk="1" latinLnBrk="0" hangingPunct="1">
        <a:defRPr sz="2001" kern="1200">
          <a:solidFill>
            <a:schemeClr val="tx1"/>
          </a:solidFill>
          <a:latin typeface="+mn-lt"/>
          <a:ea typeface="+mn-ea"/>
          <a:cs typeface="+mn-cs"/>
        </a:defRPr>
      </a:lvl5pPr>
      <a:lvl6pPr marL="2540474" algn="l" defTabSz="1016190" rtl="0" eaLnBrk="1" latinLnBrk="0" hangingPunct="1">
        <a:defRPr sz="2001" kern="1200">
          <a:solidFill>
            <a:schemeClr val="tx1"/>
          </a:solidFill>
          <a:latin typeface="+mn-lt"/>
          <a:ea typeface="+mn-ea"/>
          <a:cs typeface="+mn-cs"/>
        </a:defRPr>
      </a:lvl6pPr>
      <a:lvl7pPr marL="3048568" algn="l" defTabSz="1016190" rtl="0" eaLnBrk="1" latinLnBrk="0" hangingPunct="1">
        <a:defRPr sz="2001" kern="1200">
          <a:solidFill>
            <a:schemeClr val="tx1"/>
          </a:solidFill>
          <a:latin typeface="+mn-lt"/>
          <a:ea typeface="+mn-ea"/>
          <a:cs typeface="+mn-cs"/>
        </a:defRPr>
      </a:lvl7pPr>
      <a:lvl8pPr marL="3556663" algn="l" defTabSz="1016190" rtl="0" eaLnBrk="1" latinLnBrk="0" hangingPunct="1">
        <a:defRPr sz="2001" kern="1200">
          <a:solidFill>
            <a:schemeClr val="tx1"/>
          </a:solidFill>
          <a:latin typeface="+mn-lt"/>
          <a:ea typeface="+mn-ea"/>
          <a:cs typeface="+mn-cs"/>
        </a:defRPr>
      </a:lvl8pPr>
      <a:lvl9pPr marL="4064759" algn="l" defTabSz="1016190" rtl="0" eaLnBrk="1" latinLnBrk="0" hangingPunct="1">
        <a:defRPr sz="2001"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7.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hyperlink" Target="https://www.maxpixel.net/Futuristic-Technology-Artificial-Intelligence-3262753" TargetMode="External"/><Relationship Id="rId4" Type="http://schemas.openxmlformats.org/officeDocument/2006/relationships/image" Target="../media/image18.jpeg"/></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54.xml"/><Relationship Id="rId7" Type="http://schemas.openxmlformats.org/officeDocument/2006/relationships/notesSlide" Target="../notesSlides/notesSlide8.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slideLayout" Target="../slideLayouts/slideLayout52.xml"/><Relationship Id="rId5" Type="http://schemas.openxmlformats.org/officeDocument/2006/relationships/tags" Target="../tags/tag56.xml"/><Relationship Id="rId4" Type="http://schemas.openxmlformats.org/officeDocument/2006/relationships/tags" Target="../tags/tag55.xml"/><Relationship Id="rId9" Type="http://schemas.openxmlformats.org/officeDocument/2006/relationships/image" Target="../media/image23.jpe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59.xml"/><Relationship Id="rId7" Type="http://schemas.openxmlformats.org/officeDocument/2006/relationships/notesSlide" Target="../notesSlides/notesSlide9.xml"/><Relationship Id="rId2" Type="http://schemas.openxmlformats.org/officeDocument/2006/relationships/tags" Target="../tags/tag58.xml"/><Relationship Id="rId1" Type="http://schemas.openxmlformats.org/officeDocument/2006/relationships/tags" Target="../tags/tag57.xml"/><Relationship Id="rId6" Type="http://schemas.openxmlformats.org/officeDocument/2006/relationships/slideLayout" Target="../slideLayouts/slideLayout52.xml"/><Relationship Id="rId5" Type="http://schemas.openxmlformats.org/officeDocument/2006/relationships/tags" Target="../tags/tag61.xml"/><Relationship Id="rId4" Type="http://schemas.openxmlformats.org/officeDocument/2006/relationships/tags" Target="../tags/tag60.xml"/><Relationship Id="rId9" Type="http://schemas.openxmlformats.org/officeDocument/2006/relationships/image" Target="../media/image23.jpeg"/></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64.xml"/><Relationship Id="rId7" Type="http://schemas.openxmlformats.org/officeDocument/2006/relationships/notesSlide" Target="../notesSlides/notesSlide10.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slideLayout" Target="../slideLayouts/slideLayout52.xml"/><Relationship Id="rId5" Type="http://schemas.openxmlformats.org/officeDocument/2006/relationships/tags" Target="../tags/tag66.xml"/><Relationship Id="rId4" Type="http://schemas.openxmlformats.org/officeDocument/2006/relationships/tags" Target="../tags/tag65.xml"/><Relationship Id="rId9" Type="http://schemas.openxmlformats.org/officeDocument/2006/relationships/image" Target="../media/image2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notesSlide" Target="../notesSlides/notesSlide1.xml"/><Relationship Id="rId3" Type="http://schemas.openxmlformats.org/officeDocument/2006/relationships/tags" Target="../tags/tag3.xml"/><Relationship Id="rId21" Type="http://schemas.openxmlformats.org/officeDocument/2006/relationships/image" Target="../media/image24.png"/><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52.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image" Target="../media/image23.jpe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27.svg"/><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image" Target="../media/image26.png"/><Relationship Id="rId10" Type="http://schemas.openxmlformats.org/officeDocument/2006/relationships/tags" Target="../tags/tag10.xml"/><Relationship Id="rId19" Type="http://schemas.openxmlformats.org/officeDocument/2006/relationships/image" Target="../media/image2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image" Target="../media/image25.svg"/></Relationships>
</file>

<file path=ppt/slides/_rels/slide3.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image" Target="../media/image23.jpeg"/><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Layout" Target="../slideLayouts/slideLayout52.xml"/><Relationship Id="rId5" Type="http://schemas.openxmlformats.org/officeDocument/2006/relationships/tags" Target="../tags/tag21.xml"/><Relationship Id="rId4" Type="http://schemas.openxmlformats.org/officeDocument/2006/relationships/tags" Target="../tags/tag20.xml"/></Relationships>
</file>

<file path=ppt/slides/_rels/slide4.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31.png"/><Relationship Id="rId18" Type="http://schemas.openxmlformats.org/officeDocument/2006/relationships/image" Target="../media/image36.png"/><Relationship Id="rId3" Type="http://schemas.openxmlformats.org/officeDocument/2006/relationships/tags" Target="../tags/tag24.xml"/><Relationship Id="rId7" Type="http://schemas.openxmlformats.org/officeDocument/2006/relationships/notesSlide" Target="../notesSlides/notesSlide2.xml"/><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tags" Target="../tags/tag23.xml"/><Relationship Id="rId16" Type="http://schemas.openxmlformats.org/officeDocument/2006/relationships/image" Target="../media/image34.png"/><Relationship Id="rId1" Type="http://schemas.openxmlformats.org/officeDocument/2006/relationships/tags" Target="../tags/tag22.xml"/><Relationship Id="rId6" Type="http://schemas.openxmlformats.org/officeDocument/2006/relationships/slideLayout" Target="../slideLayouts/slideLayout52.xml"/><Relationship Id="rId11" Type="http://schemas.openxmlformats.org/officeDocument/2006/relationships/image" Target="../media/image29.png"/><Relationship Id="rId5" Type="http://schemas.openxmlformats.org/officeDocument/2006/relationships/tags" Target="../tags/tag26.xml"/><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tags" Target="../tags/tag25.xml"/><Relationship Id="rId9" Type="http://schemas.openxmlformats.org/officeDocument/2006/relationships/image" Target="../media/image23.jpeg"/><Relationship Id="rId14" Type="http://schemas.openxmlformats.org/officeDocument/2006/relationships/image" Target="../media/image32.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29.xml"/><Relationship Id="rId7" Type="http://schemas.openxmlformats.org/officeDocument/2006/relationships/notesSlide" Target="../notesSlides/notesSlide3.xml"/><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slideLayout" Target="../slideLayouts/slideLayout52.xml"/><Relationship Id="rId5" Type="http://schemas.openxmlformats.org/officeDocument/2006/relationships/tags" Target="../tags/tag31.xml"/><Relationship Id="rId10" Type="http://schemas.openxmlformats.org/officeDocument/2006/relationships/image" Target="../media/image37.png"/><Relationship Id="rId4" Type="http://schemas.openxmlformats.org/officeDocument/2006/relationships/tags" Target="../tags/tag30.xml"/><Relationship Id="rId9" Type="http://schemas.openxmlformats.org/officeDocument/2006/relationships/image" Target="../media/image23.jpeg"/></Relationships>
</file>

<file path=ppt/slides/_rels/slide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tags" Target="../tags/tag34.xml"/><Relationship Id="rId7" Type="http://schemas.openxmlformats.org/officeDocument/2006/relationships/notesSlide" Target="../notesSlides/notesSlide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slideLayout" Target="../slideLayouts/slideLayout52.xml"/><Relationship Id="rId5" Type="http://schemas.openxmlformats.org/officeDocument/2006/relationships/tags" Target="../tags/tag36.xml"/><Relationship Id="rId4" Type="http://schemas.openxmlformats.org/officeDocument/2006/relationships/tags" Target="../tags/tag35.xml"/></Relationships>
</file>

<file path=ppt/slides/_rels/slide7.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tags" Target="../tags/tag39.xml"/><Relationship Id="rId7" Type="http://schemas.openxmlformats.org/officeDocument/2006/relationships/notesSlide" Target="../notesSlides/notesSlide5.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Layout" Target="../slideLayouts/slideLayout52.xml"/><Relationship Id="rId5" Type="http://schemas.openxmlformats.org/officeDocument/2006/relationships/tags" Target="../tags/tag41.xml"/><Relationship Id="rId4" Type="http://schemas.openxmlformats.org/officeDocument/2006/relationships/tags" Target="../tags/tag40.xml"/></Relationships>
</file>

<file path=ppt/slides/_rels/slide8.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tags" Target="../tags/tag44.xml"/><Relationship Id="rId7" Type="http://schemas.openxmlformats.org/officeDocument/2006/relationships/notesSlide" Target="../notesSlides/notesSlide6.xml"/><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slideLayout" Target="../slideLayouts/slideLayout52.xml"/><Relationship Id="rId5" Type="http://schemas.openxmlformats.org/officeDocument/2006/relationships/tags" Target="../tags/tag46.xml"/><Relationship Id="rId4" Type="http://schemas.openxmlformats.org/officeDocument/2006/relationships/tags" Target="../tags/tag45.xml"/></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tags" Target="../tags/tag49.xml"/><Relationship Id="rId7" Type="http://schemas.openxmlformats.org/officeDocument/2006/relationships/notesSlide" Target="../notesSlides/notesSlide7.xml"/><Relationship Id="rId2" Type="http://schemas.openxmlformats.org/officeDocument/2006/relationships/tags" Target="../tags/tag48.xml"/><Relationship Id="rId1" Type="http://schemas.openxmlformats.org/officeDocument/2006/relationships/tags" Target="../tags/tag47.xml"/><Relationship Id="rId6" Type="http://schemas.openxmlformats.org/officeDocument/2006/relationships/slideLayout" Target="../slideLayouts/slideLayout52.xml"/><Relationship Id="rId5" Type="http://schemas.openxmlformats.org/officeDocument/2006/relationships/tags" Target="../tags/tag51.xml"/><Relationship Id="rId10" Type="http://schemas.openxmlformats.org/officeDocument/2006/relationships/image" Target="../media/image38.png"/><Relationship Id="rId4" Type="http://schemas.openxmlformats.org/officeDocument/2006/relationships/tags" Target="../tags/tag50.xml"/><Relationship Id="rId9" Type="http://schemas.openxmlformats.org/officeDocument/2006/relationships/image" Target="../media/image23.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0799743-5686-4570-9A8C-B93896F4BD1B}"/>
              </a:ext>
            </a:extLst>
          </p:cNvPr>
          <p:cNvSpPr>
            <a:spLocks noGrp="1"/>
          </p:cNvSpPr>
          <p:nvPr>
            <p:ph type="subTitle" idx="1"/>
          </p:nvPr>
        </p:nvSpPr>
        <p:spPr>
          <a:xfrm>
            <a:off x="74192" y="2665858"/>
            <a:ext cx="9010669" cy="2097216"/>
          </a:xfrm>
        </p:spPr>
        <p:txBody>
          <a:bodyPr>
            <a:normAutofit/>
          </a:bodyPr>
          <a:lstStyle/>
          <a:p>
            <a:pPr algn="l">
              <a:spcBef>
                <a:spcPts val="600"/>
              </a:spcBef>
            </a:pPr>
            <a:r>
              <a:rPr lang="en-US" sz="3600" err="1">
                <a:solidFill>
                  <a:srgbClr val="BC1C82"/>
                </a:solidFill>
                <a:latin typeface="Bosch Sans Black" panose="020B0804020202020204" pitchFamily="34" charset="0"/>
              </a:rPr>
              <a:t>IndAIGenious</a:t>
            </a:r>
            <a:endParaRPr lang="en-US" sz="3600">
              <a:solidFill>
                <a:srgbClr val="BC1C82"/>
              </a:solidFill>
              <a:latin typeface="Bosch Sans Black" panose="020B0804020202020204" pitchFamily="34" charset="0"/>
            </a:endParaRPr>
          </a:p>
        </p:txBody>
      </p:sp>
      <p:pic>
        <p:nvPicPr>
          <p:cNvPr id="8" name="Picture 7">
            <a:extLst>
              <a:ext uri="{FF2B5EF4-FFF2-40B4-BE49-F238E27FC236}">
                <a16:creationId xmlns:a16="http://schemas.microsoft.com/office/drawing/2014/main" id="{A92836B8-F3CC-42F7-AF97-43F3950D67D4}"/>
              </a:ext>
            </a:extLst>
          </p:cNvPr>
          <p:cNvPicPr>
            <a:picLocks noChangeAspect="1"/>
          </p:cNvPicPr>
          <p:nvPr/>
        </p:nvPicPr>
        <p:blipFill rotWithShape="1">
          <a:blip r:embed="rId3">
            <a:extLst>
              <a:ext uri="{28A0092B-C50C-407E-A947-70E740481C1C}">
                <a14:useLocalDpi xmlns:a14="http://schemas.microsoft.com/office/drawing/2010/main" val="0"/>
              </a:ext>
            </a:extLst>
          </a:blip>
          <a:srcRect r="90477"/>
          <a:stretch/>
        </p:blipFill>
        <p:spPr>
          <a:xfrm>
            <a:off x="633064" y="395185"/>
            <a:ext cx="1053978" cy="711191"/>
          </a:xfrm>
          <a:prstGeom prst="rect">
            <a:avLst/>
          </a:prstGeom>
        </p:spPr>
      </p:pic>
      <p:sp>
        <p:nvSpPr>
          <p:cNvPr id="6" name="Rectangle 5">
            <a:extLst>
              <a:ext uri="{FF2B5EF4-FFF2-40B4-BE49-F238E27FC236}">
                <a16:creationId xmlns:a16="http://schemas.microsoft.com/office/drawing/2014/main" id="{2E78E58F-F261-47D5-B336-24C80AB7BD37}"/>
              </a:ext>
            </a:extLst>
          </p:cNvPr>
          <p:cNvSpPr/>
          <p:nvPr/>
        </p:nvSpPr>
        <p:spPr>
          <a:xfrm>
            <a:off x="1417717" y="4188318"/>
            <a:ext cx="4669552" cy="753631"/>
          </a:xfrm>
          <a:prstGeom prst="rect">
            <a:avLst/>
          </a:prstGeom>
          <a:noFill/>
          <a:ln w="9525" cap="flat" cmpd="sng" algn="ctr">
            <a:noFill/>
            <a:prstDash val="solid"/>
          </a:ln>
          <a:effectLst/>
        </p:spPr>
        <p:txBody>
          <a:bodyPr rtlCol="0" anchor="ctr"/>
          <a:lstStyle/>
          <a:p>
            <a:pPr defTabSz="914265">
              <a:defRPr/>
            </a:pPr>
            <a:endParaRPr lang="de-DE" sz="2223" kern="0">
              <a:solidFill>
                <a:srgbClr val="7030A0"/>
              </a:solidFill>
              <a:latin typeface="Bosch Office Sans"/>
            </a:endParaRPr>
          </a:p>
        </p:txBody>
      </p:sp>
      <p:pic>
        <p:nvPicPr>
          <p:cNvPr id="2050" name="Picture 2">
            <a:extLst>
              <a:ext uri="{FF2B5EF4-FFF2-40B4-BE49-F238E27FC236}">
                <a16:creationId xmlns:a16="http://schemas.microsoft.com/office/drawing/2014/main" id="{0849DAF5-83D3-40B8-BEEB-79407375F162}"/>
              </a:ext>
            </a:extLst>
          </p:cNvPr>
          <p:cNvPicPr>
            <a:picLocks noChangeAspect="1" noChangeArrowheads="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23152" r="23152"/>
          <a:stretch/>
        </p:blipFill>
        <p:spPr bwMode="auto">
          <a:xfrm>
            <a:off x="6380171" y="3583861"/>
            <a:ext cx="2392740" cy="2423004"/>
          </a:xfrm>
          <a:prstGeom prst="ellipse">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C3E2669-BA68-4E36-A06F-793D6E18A227}"/>
              </a:ext>
            </a:extLst>
          </p:cNvPr>
          <p:cNvPicPr>
            <a:picLocks noChangeAspect="1"/>
          </p:cNvPicPr>
          <p:nvPr/>
        </p:nvPicPr>
        <p:blipFill>
          <a:blip r:embed="rId6"/>
          <a:stretch>
            <a:fillRect/>
          </a:stretch>
        </p:blipFill>
        <p:spPr>
          <a:xfrm>
            <a:off x="10518258" y="167386"/>
            <a:ext cx="1584953" cy="455594"/>
          </a:xfrm>
          <a:prstGeom prst="rect">
            <a:avLst/>
          </a:prstGeom>
        </p:spPr>
      </p:pic>
      <p:sp>
        <p:nvSpPr>
          <p:cNvPr id="2" name="TextBox 1">
            <a:extLst>
              <a:ext uri="{FF2B5EF4-FFF2-40B4-BE49-F238E27FC236}">
                <a16:creationId xmlns:a16="http://schemas.microsoft.com/office/drawing/2014/main" id="{842C241E-86A2-44B1-B04F-BD279A9B79C8}"/>
              </a:ext>
            </a:extLst>
          </p:cNvPr>
          <p:cNvSpPr txBox="1"/>
          <p:nvPr/>
        </p:nvSpPr>
        <p:spPr>
          <a:xfrm>
            <a:off x="5753124" y="3117374"/>
            <a:ext cx="342878" cy="369204"/>
          </a:xfrm>
          <a:prstGeom prst="rect">
            <a:avLst/>
          </a:prstGeom>
          <a:solidFill>
            <a:schemeClr val="bg1"/>
          </a:solidFill>
        </p:spPr>
        <p:txBody>
          <a:bodyPr wrap="square" rtlCol="0">
            <a:spAutoFit/>
          </a:bodyPr>
          <a:lstStyle/>
          <a:p>
            <a:pPr defTabSz="914265">
              <a:defRPr/>
            </a:pPr>
            <a:endParaRPr lang="en-US" sz="1799">
              <a:solidFill>
                <a:prstClr val="black"/>
              </a:solidFill>
              <a:latin typeface="Calibri" panose="020F0502020204030204"/>
            </a:endParaRPr>
          </a:p>
        </p:txBody>
      </p:sp>
      <p:pic>
        <p:nvPicPr>
          <p:cNvPr id="5" name="Picture 4">
            <a:extLst>
              <a:ext uri="{FF2B5EF4-FFF2-40B4-BE49-F238E27FC236}">
                <a16:creationId xmlns:a16="http://schemas.microsoft.com/office/drawing/2014/main" id="{31684858-4BD3-4CE0-8CB5-D9C8843C4B0F}"/>
              </a:ext>
            </a:extLst>
          </p:cNvPr>
          <p:cNvPicPr>
            <a:picLocks noChangeAspect="1"/>
          </p:cNvPicPr>
          <p:nvPr/>
        </p:nvPicPr>
        <p:blipFill>
          <a:blip r:embed="rId7"/>
          <a:stretch>
            <a:fillRect/>
          </a:stretch>
        </p:blipFill>
        <p:spPr>
          <a:xfrm>
            <a:off x="5315001" y="1688718"/>
            <a:ext cx="304782" cy="285731"/>
          </a:xfrm>
          <a:prstGeom prst="rect">
            <a:avLst/>
          </a:prstGeom>
        </p:spPr>
      </p:pic>
      <p:pic>
        <p:nvPicPr>
          <p:cNvPr id="13" name="Picture 2" descr="J Mel">
            <a:extLst>
              <a:ext uri="{FF2B5EF4-FFF2-40B4-BE49-F238E27FC236}">
                <a16:creationId xmlns:a16="http://schemas.microsoft.com/office/drawing/2014/main" id="{481B9EDC-840E-4A0E-84F1-ABFFD1551E8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43755"/>
          <a:stretch/>
        </p:blipFill>
        <p:spPr bwMode="auto">
          <a:xfrm>
            <a:off x="9678995" y="637611"/>
            <a:ext cx="2116401" cy="2116569"/>
          </a:xfrm>
          <a:prstGeom prst="flowChartConnector">
            <a:avLst/>
          </a:prstGeom>
          <a:ln w="28575">
            <a:solidFill>
              <a:srgbClr val="BC1C82"/>
            </a:solidFill>
          </a:ln>
          <a:effectLst>
            <a:outerShdw blurRad="50800" dist="38100" dir="8100000" algn="tr"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4390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8">
            <a:alphaModFix amt="5000"/>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96" y="6714383"/>
            <a:ext cx="12192314" cy="143970"/>
          </a:xfrm>
          <a:prstGeom prst="rect">
            <a:avLst/>
          </a:prstGeom>
        </p:spPr>
      </p:pic>
      <p:sp>
        <p:nvSpPr>
          <p:cNvPr id="5" name="Rectangle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pPr defTabSz="1016264">
              <a:defRPr/>
            </a:pPr>
            <a:r>
              <a:rPr lang="en-GB" sz="1334">
                <a:solidFill>
                  <a:srgbClr val="999FA6"/>
                </a:solidFill>
                <a:latin typeface="Bosch Office Sans"/>
              </a:rPr>
              <a:t>8</a:t>
            </a:r>
          </a:p>
        </p:txBody>
      </p:sp>
      <p:sp>
        <p:nvSpPr>
          <p:cNvPr id="4" name="Rectangle 3" hidden="1"/>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9761" rIns="0" bIns="0" rtlCol="0" anchor="t">
            <a:normAutofit/>
          </a:bodyPr>
          <a:lstStyle/>
          <a:p>
            <a:pPr defTabSz="1016264">
              <a:lnSpc>
                <a:spcPts val="1000"/>
              </a:lnSpc>
              <a:defRPr/>
            </a:pPr>
            <a:endParaRPr lang="en-GB" sz="611">
              <a:solidFill>
                <a:prstClr val="black"/>
              </a:solidFill>
              <a:latin typeface="Bosch Office Sans"/>
            </a:endParaRPr>
          </a:p>
        </p:txBody>
      </p:sp>
      <p:sp>
        <p:nvSpPr>
          <p:cNvPr id="6" name="TextBox 5">
            <a:extLst>
              <a:ext uri="{FF2B5EF4-FFF2-40B4-BE49-F238E27FC236}">
                <a16:creationId xmlns:a16="http://schemas.microsoft.com/office/drawing/2014/main" id="{E16620AE-1E4B-A6FB-D503-CD4DB8954C1F}"/>
              </a:ext>
            </a:extLst>
          </p:cNvPr>
          <p:cNvSpPr txBox="1">
            <a:spLocks/>
          </p:cNvSpPr>
          <p:nvPr>
            <p:custDataLst>
              <p:tags r:id="rId5"/>
            </p:custDataLst>
          </p:nvPr>
        </p:nvSpPr>
        <p:spPr>
          <a:xfrm>
            <a:off x="287784" y="187452"/>
            <a:ext cx="6813539"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defRPr/>
            </a:pPr>
            <a:r>
              <a:rPr lang="en-US" sz="2667" b="1">
                <a:solidFill>
                  <a:srgbClr val="A80163"/>
                </a:solidFill>
                <a:latin typeface="Bosch Office Sans"/>
              </a:rPr>
              <a:t>IndAIGenious</a:t>
            </a:r>
          </a:p>
        </p:txBody>
      </p:sp>
      <p:sp>
        <p:nvSpPr>
          <p:cNvPr id="25" name="TextBox 24">
            <a:extLst>
              <a:ext uri="{FF2B5EF4-FFF2-40B4-BE49-F238E27FC236}">
                <a16:creationId xmlns:a16="http://schemas.microsoft.com/office/drawing/2014/main" id="{A6113D4A-860A-BCC1-A0BB-A7D1E79A140C}"/>
              </a:ext>
            </a:extLst>
          </p:cNvPr>
          <p:cNvSpPr txBox="1"/>
          <p:nvPr/>
        </p:nvSpPr>
        <p:spPr>
          <a:xfrm>
            <a:off x="287432" y="509495"/>
            <a:ext cx="9582125" cy="324894"/>
          </a:xfrm>
          <a:prstGeom prst="rect">
            <a:avLst/>
          </a:prstGeom>
          <a:noFill/>
        </p:spPr>
        <p:txBody>
          <a:bodyPr wrap="square" lIns="0" tIns="0" rIns="0" bIns="0" rtlCol="0">
            <a:noAutofit/>
          </a:bodyPr>
          <a:lstStyle/>
          <a:p>
            <a:pPr defTabSz="1016190" fontAlgn="base">
              <a:spcBef>
                <a:spcPts val="556"/>
              </a:spcBef>
              <a:spcAft>
                <a:spcPct val="0"/>
              </a:spcAft>
              <a:defRPr/>
            </a:pPr>
            <a:r>
              <a:rPr lang="en-US" sz="2000" b="1">
                <a:solidFill>
                  <a:srgbClr val="007BC0"/>
                </a:solidFill>
                <a:latin typeface="Bosch Office Sans" pitchFamily="34" charset="0"/>
              </a:rPr>
              <a:t>Components</a:t>
            </a:r>
          </a:p>
        </p:txBody>
      </p:sp>
      <p:graphicFrame>
        <p:nvGraphicFramePr>
          <p:cNvPr id="2" name="Table 1">
            <a:extLst>
              <a:ext uri="{FF2B5EF4-FFF2-40B4-BE49-F238E27FC236}">
                <a16:creationId xmlns:a16="http://schemas.microsoft.com/office/drawing/2014/main" id="{3F606361-0B14-A23A-43E5-C6F4A83FBE87}"/>
              </a:ext>
            </a:extLst>
          </p:cNvPr>
          <p:cNvGraphicFramePr>
            <a:graphicFrameLocks noGrp="1"/>
          </p:cNvGraphicFramePr>
          <p:nvPr>
            <p:extLst>
              <p:ext uri="{D42A27DB-BD31-4B8C-83A1-F6EECF244321}">
                <p14:modId xmlns:p14="http://schemas.microsoft.com/office/powerpoint/2010/main" val="506297413"/>
              </p:ext>
            </p:extLst>
          </p:nvPr>
        </p:nvGraphicFramePr>
        <p:xfrm>
          <a:off x="456808" y="834389"/>
          <a:ext cx="11229224" cy="5206239"/>
        </p:xfrm>
        <a:graphic>
          <a:graphicData uri="http://schemas.openxmlformats.org/drawingml/2006/table">
            <a:tbl>
              <a:tblPr firstRow="1">
                <a:tableStyleId>{5C22544A-7EE6-4342-B048-85BDC9FD1C3A}</a:tableStyleId>
              </a:tblPr>
              <a:tblGrid>
                <a:gridCol w="1269529">
                  <a:extLst>
                    <a:ext uri="{9D8B030D-6E8A-4147-A177-3AD203B41FA5}">
                      <a16:colId xmlns:a16="http://schemas.microsoft.com/office/drawing/2014/main" val="3167870460"/>
                    </a:ext>
                  </a:extLst>
                </a:gridCol>
                <a:gridCol w="2769276">
                  <a:extLst>
                    <a:ext uri="{9D8B030D-6E8A-4147-A177-3AD203B41FA5}">
                      <a16:colId xmlns:a16="http://schemas.microsoft.com/office/drawing/2014/main" val="774279020"/>
                    </a:ext>
                  </a:extLst>
                </a:gridCol>
                <a:gridCol w="7190419">
                  <a:extLst>
                    <a:ext uri="{9D8B030D-6E8A-4147-A177-3AD203B41FA5}">
                      <a16:colId xmlns:a16="http://schemas.microsoft.com/office/drawing/2014/main" val="1355149510"/>
                    </a:ext>
                  </a:extLst>
                </a:gridCol>
              </a:tblGrid>
              <a:tr h="710433">
                <a:tc>
                  <a:txBody>
                    <a:bodyPr/>
                    <a:lstStyle/>
                    <a:p>
                      <a:r>
                        <a:rPr lang="en-US" sz="1100"/>
                        <a:t>Cloud</a:t>
                      </a:r>
                    </a:p>
                  </a:txBody>
                  <a:tcPr marL="101626" marR="101626" marT="50813" marB="50813"/>
                </a:tc>
                <a:tc>
                  <a:txBody>
                    <a:bodyPr/>
                    <a:lstStyle/>
                    <a:p>
                      <a:r>
                        <a:rPr lang="en-US" sz="1100"/>
                        <a:t>Component</a:t>
                      </a:r>
                    </a:p>
                  </a:txBody>
                  <a:tcPr marL="101626" marR="101626" marT="50813" marB="50813"/>
                </a:tc>
                <a:tc>
                  <a:txBody>
                    <a:bodyPr/>
                    <a:lstStyle/>
                    <a:p>
                      <a:r>
                        <a:rPr lang="en-US" sz="1100"/>
                        <a:t>Purpose</a:t>
                      </a:r>
                    </a:p>
                  </a:txBody>
                  <a:tcPr marL="101626" marR="101626" marT="50813" marB="50813"/>
                </a:tc>
                <a:extLst>
                  <a:ext uri="{0D108BD9-81ED-4DB2-BD59-A6C34878D82A}">
                    <a16:rowId xmlns:a16="http://schemas.microsoft.com/office/drawing/2014/main" val="1463842828"/>
                  </a:ext>
                </a:extLst>
              </a:tr>
              <a:tr h="2412382">
                <a:tc rowSpan="2">
                  <a:txBody>
                    <a:bodyPr/>
                    <a:lstStyle/>
                    <a:p>
                      <a:pPr marL="0" lvl="0" indent="0" algn="l">
                        <a:lnSpc>
                          <a:spcPct val="100000"/>
                        </a:lnSpc>
                        <a:spcBef>
                          <a:spcPts val="0"/>
                        </a:spcBef>
                        <a:spcAft>
                          <a:spcPts val="0"/>
                        </a:spcAft>
                        <a:buNone/>
                      </a:pPr>
                      <a:endParaRPr lang="en-US" sz="1000" b="1" i="0" kern="1200" noProof="0">
                        <a:solidFill>
                          <a:srgbClr val="000000"/>
                        </a:solidFill>
                        <a:effectLst/>
                        <a:latin typeface="Bosch Office Sans"/>
                        <a:ea typeface="+mn-ea"/>
                        <a:cs typeface="+mn-cs"/>
                      </a:endParaRPr>
                    </a:p>
                    <a:p>
                      <a:pPr marL="0" lvl="0" indent="0" algn="l">
                        <a:lnSpc>
                          <a:spcPct val="100000"/>
                        </a:lnSpc>
                        <a:spcBef>
                          <a:spcPts val="0"/>
                        </a:spcBef>
                        <a:spcAft>
                          <a:spcPts val="0"/>
                        </a:spcAft>
                        <a:buNone/>
                      </a:pPr>
                      <a:endParaRPr lang="en-US" sz="1000" b="1" i="0" kern="1200" noProof="0">
                        <a:solidFill>
                          <a:srgbClr val="000000"/>
                        </a:solidFill>
                        <a:effectLst/>
                        <a:latin typeface="Bosch Office Sans"/>
                        <a:ea typeface="+mn-ea"/>
                        <a:cs typeface="+mn-cs"/>
                      </a:endParaRPr>
                    </a:p>
                    <a:p>
                      <a:pPr marL="0" lvl="0" indent="0" algn="l">
                        <a:lnSpc>
                          <a:spcPct val="100000"/>
                        </a:lnSpc>
                        <a:spcBef>
                          <a:spcPts val="0"/>
                        </a:spcBef>
                        <a:spcAft>
                          <a:spcPts val="0"/>
                        </a:spcAft>
                        <a:buNone/>
                      </a:pPr>
                      <a:endParaRPr lang="en-US" sz="1000" b="1" i="0" kern="1200" noProof="0">
                        <a:solidFill>
                          <a:srgbClr val="000000"/>
                        </a:solidFill>
                        <a:effectLst/>
                        <a:latin typeface="Bosch Office Sans"/>
                        <a:ea typeface="+mn-ea"/>
                        <a:cs typeface="+mn-cs"/>
                      </a:endParaRPr>
                    </a:p>
                    <a:p>
                      <a:pPr marL="0" lvl="0" indent="0" algn="l">
                        <a:lnSpc>
                          <a:spcPct val="100000"/>
                        </a:lnSpc>
                        <a:spcBef>
                          <a:spcPts val="0"/>
                        </a:spcBef>
                        <a:spcAft>
                          <a:spcPts val="0"/>
                        </a:spcAft>
                        <a:buNone/>
                      </a:pPr>
                      <a:endParaRPr lang="en-US" sz="1000" b="1" i="0" kern="1200" noProof="0">
                        <a:solidFill>
                          <a:srgbClr val="000000"/>
                        </a:solidFill>
                        <a:effectLst/>
                        <a:latin typeface="Bosch Office Sans"/>
                        <a:ea typeface="+mn-ea"/>
                        <a:cs typeface="+mn-cs"/>
                      </a:endParaRPr>
                    </a:p>
                    <a:p>
                      <a:pPr marL="0" lvl="0" indent="0" algn="l">
                        <a:lnSpc>
                          <a:spcPct val="100000"/>
                        </a:lnSpc>
                        <a:spcBef>
                          <a:spcPts val="0"/>
                        </a:spcBef>
                        <a:spcAft>
                          <a:spcPts val="0"/>
                        </a:spcAft>
                        <a:buNone/>
                      </a:pPr>
                      <a:endParaRPr lang="en-US" sz="1000" b="1" i="0" kern="1200" noProof="0">
                        <a:solidFill>
                          <a:srgbClr val="000000"/>
                        </a:solidFill>
                        <a:effectLst/>
                        <a:latin typeface="Bosch Office Sans"/>
                        <a:ea typeface="+mn-ea"/>
                        <a:cs typeface="+mn-cs"/>
                      </a:endParaRPr>
                    </a:p>
                    <a:p>
                      <a:pPr marL="0" lvl="0" indent="0" algn="l">
                        <a:lnSpc>
                          <a:spcPct val="100000"/>
                        </a:lnSpc>
                        <a:spcBef>
                          <a:spcPts val="0"/>
                        </a:spcBef>
                        <a:spcAft>
                          <a:spcPts val="0"/>
                        </a:spcAft>
                        <a:buNone/>
                      </a:pPr>
                      <a:endParaRPr lang="en-US" sz="1000" b="1" i="0" kern="1200" noProof="0">
                        <a:solidFill>
                          <a:srgbClr val="000000"/>
                        </a:solidFill>
                        <a:effectLst/>
                        <a:latin typeface="Bosch Office Sans"/>
                        <a:ea typeface="+mn-ea"/>
                        <a:cs typeface="+mn-cs"/>
                      </a:endParaRPr>
                    </a:p>
                    <a:p>
                      <a:pPr marL="0" lvl="0" indent="0" algn="l">
                        <a:lnSpc>
                          <a:spcPct val="100000"/>
                        </a:lnSpc>
                        <a:spcBef>
                          <a:spcPts val="0"/>
                        </a:spcBef>
                        <a:spcAft>
                          <a:spcPts val="0"/>
                        </a:spcAft>
                        <a:buNone/>
                      </a:pPr>
                      <a:endParaRPr lang="en-US" sz="1000" b="1" i="0" kern="1200" noProof="0">
                        <a:solidFill>
                          <a:srgbClr val="000000"/>
                        </a:solidFill>
                        <a:effectLst/>
                        <a:latin typeface="Bosch Office Sans"/>
                        <a:ea typeface="+mn-ea"/>
                        <a:cs typeface="+mn-cs"/>
                      </a:endParaRPr>
                    </a:p>
                    <a:p>
                      <a:pPr marL="0" lvl="0" indent="0" algn="l">
                        <a:lnSpc>
                          <a:spcPct val="100000"/>
                        </a:lnSpc>
                        <a:spcBef>
                          <a:spcPts val="0"/>
                        </a:spcBef>
                        <a:spcAft>
                          <a:spcPts val="0"/>
                        </a:spcAft>
                        <a:buNone/>
                      </a:pPr>
                      <a:r>
                        <a:rPr lang="en-US" sz="1000" b="1" i="0" kern="1200" noProof="0">
                          <a:solidFill>
                            <a:srgbClr val="000000"/>
                          </a:solidFill>
                          <a:effectLst/>
                          <a:latin typeface="Bosch Office Sans"/>
                          <a:ea typeface="+mn-ea"/>
                          <a:cs typeface="+mn-cs"/>
                        </a:rPr>
                        <a:t>Bosch</a:t>
                      </a:r>
                    </a:p>
                  </a:txBody>
                  <a:tcPr marL="101626" marR="101626" marT="50813" marB="50813"/>
                </a:tc>
                <a:tc>
                  <a:txBody>
                    <a:bodyPr/>
                    <a:lstStyle/>
                    <a:p>
                      <a:pPr marL="0" lvl="0" indent="0" algn="l">
                        <a:lnSpc>
                          <a:spcPct val="100000"/>
                        </a:lnSpc>
                        <a:spcBef>
                          <a:spcPts val="0"/>
                        </a:spcBef>
                        <a:spcAft>
                          <a:spcPts val="0"/>
                        </a:spcAft>
                        <a:buNone/>
                      </a:pPr>
                      <a:r>
                        <a:rPr lang="en-US" sz="1000" b="1" i="0" kern="1200" noProof="0">
                          <a:solidFill>
                            <a:srgbClr val="000000"/>
                          </a:solidFill>
                          <a:effectLst/>
                          <a:latin typeface="Bosch Office Sans"/>
                          <a:ea typeface="+mn-ea"/>
                          <a:cs typeface="+mn-cs"/>
                        </a:rPr>
                        <a:t>Azure DevOps and GIT Repository</a:t>
                      </a:r>
                    </a:p>
                  </a:txBody>
                  <a:tcPr marL="101626" marR="101626" marT="50813" marB="50813"/>
                </a:tc>
                <a:tc>
                  <a:txBody>
                    <a:bodyPr/>
                    <a:lstStyle/>
                    <a:p>
                      <a:pPr lvl="0">
                        <a:buNone/>
                      </a:pPr>
                      <a:r>
                        <a:rPr lang="en-US" sz="1000" b="0" i="0" kern="1200">
                          <a:solidFill>
                            <a:srgbClr val="000000"/>
                          </a:solidFill>
                          <a:effectLst/>
                          <a:latin typeface="+mn-lt"/>
                          <a:ea typeface="+mn-ea"/>
                          <a:cs typeface="+mn-cs"/>
                        </a:rPr>
                        <a:t>Azure DevOps and Git are utilized for version control and continuous integration/continuous deployment (CI/CD) pipeline management for the </a:t>
                      </a:r>
                      <a:r>
                        <a:rPr lang="en-US" sz="1000" b="0" i="0" kern="1200" err="1">
                          <a:solidFill>
                            <a:srgbClr val="000000"/>
                          </a:solidFill>
                          <a:effectLst/>
                          <a:latin typeface="+mn-lt"/>
                          <a:ea typeface="+mn-ea"/>
                          <a:cs typeface="+mn-cs"/>
                        </a:rPr>
                        <a:t>IndAIGenious</a:t>
                      </a:r>
                      <a:r>
                        <a:rPr lang="en-US" sz="1000" b="0" i="0" kern="1200">
                          <a:solidFill>
                            <a:srgbClr val="000000"/>
                          </a:solidFill>
                          <a:effectLst/>
                          <a:latin typeface="+mn-lt"/>
                          <a:ea typeface="+mn-ea"/>
                          <a:cs typeface="+mn-cs"/>
                        </a:rPr>
                        <a:t> modules. These tools facilitate efficient code management, streamlined deployment processes, and maintain consistency across the development lifecycle.</a:t>
                      </a:r>
                    </a:p>
                    <a:p>
                      <a:pPr lvl="0">
                        <a:buNone/>
                      </a:pPr>
                      <a:r>
                        <a:rPr lang="en-US" sz="1000" b="0" i="0" kern="1200">
                          <a:solidFill>
                            <a:srgbClr val="000000"/>
                          </a:solidFill>
                          <a:effectLst/>
                          <a:latin typeface="+mn-lt"/>
                          <a:ea typeface="+mn-ea"/>
                          <a:cs typeface="+mn-cs"/>
                        </a:rPr>
                        <a:t>Key aspects include:</a:t>
                      </a:r>
                    </a:p>
                    <a:p>
                      <a:pPr marL="171450" lvl="0" indent="-171450">
                        <a:buFont typeface="Arial" panose="020B0604020202020204" pitchFamily="34" charset="0"/>
                        <a:buChar char="•"/>
                      </a:pPr>
                      <a:r>
                        <a:rPr lang="en-US" sz="1000" b="0" i="0" kern="1200">
                          <a:solidFill>
                            <a:srgbClr val="000000"/>
                          </a:solidFill>
                          <a:effectLst/>
                          <a:latin typeface="+mn-lt"/>
                          <a:ea typeface="+mn-ea"/>
                          <a:cs typeface="+mn-cs"/>
                        </a:rPr>
                        <a:t>Version Control: Git is used to manage the application’s codebase, enabling version tracking and collaboration across development teams.</a:t>
                      </a:r>
                    </a:p>
                    <a:p>
                      <a:pPr marL="171450" lvl="0" indent="-171450">
                        <a:buFont typeface="Arial" panose="020B0604020202020204" pitchFamily="34" charset="0"/>
                        <a:buChar char="•"/>
                      </a:pPr>
                      <a:r>
                        <a:rPr lang="en-US" sz="1000" b="0" i="0" kern="1200">
                          <a:solidFill>
                            <a:srgbClr val="000000"/>
                          </a:solidFill>
                          <a:effectLst/>
                          <a:latin typeface="+mn-lt"/>
                          <a:ea typeface="+mn-ea"/>
                          <a:cs typeface="+mn-cs"/>
                        </a:rPr>
                        <a:t>CI/CD Pipeline: Azure DevOps is responsible for automating the build, testing, and deployment of the </a:t>
                      </a:r>
                      <a:r>
                        <a:rPr lang="en-US" sz="1000" b="0" i="0" kern="1200" err="1">
                          <a:solidFill>
                            <a:srgbClr val="000000"/>
                          </a:solidFill>
                          <a:effectLst/>
                          <a:latin typeface="+mn-lt"/>
                          <a:ea typeface="+mn-ea"/>
                          <a:cs typeface="+mn-cs"/>
                        </a:rPr>
                        <a:t>IndAIGenious</a:t>
                      </a:r>
                      <a:r>
                        <a:rPr lang="en-US" sz="1000" b="0" i="0" kern="1200">
                          <a:solidFill>
                            <a:srgbClr val="000000"/>
                          </a:solidFill>
                          <a:effectLst/>
                          <a:latin typeface="+mn-lt"/>
                          <a:ea typeface="+mn-ea"/>
                          <a:cs typeface="+mn-cs"/>
                        </a:rPr>
                        <a:t> modules, ensuring faster release cycles and consistent delivery of updates.</a:t>
                      </a:r>
                    </a:p>
                    <a:p>
                      <a:pPr marL="171450" lvl="0" indent="-171450">
                        <a:buFont typeface="Arial" panose="020B0604020202020204" pitchFamily="34" charset="0"/>
                        <a:buChar char="•"/>
                      </a:pPr>
                      <a:r>
                        <a:rPr lang="en-US" sz="1000" b="0" i="0" kern="1200">
                          <a:solidFill>
                            <a:srgbClr val="000000"/>
                          </a:solidFill>
                          <a:effectLst/>
                          <a:latin typeface="+mn-lt"/>
                          <a:ea typeface="+mn-ea"/>
                          <a:cs typeface="+mn-cs"/>
                        </a:rPr>
                        <a:t>Codebase and Artifacts: The application’s codebase, along with deployment artifacts, are stored and managed within Azure DevOps and Git repositories.</a:t>
                      </a:r>
                    </a:p>
                    <a:p>
                      <a:pPr marL="171450" lvl="0" indent="-171450">
                        <a:buFont typeface="Arial" panose="020B0604020202020204" pitchFamily="34" charset="0"/>
                        <a:buChar char="•"/>
                      </a:pPr>
                      <a:r>
                        <a:rPr lang="en-US" sz="1000" b="0" i="0" kern="1200">
                          <a:solidFill>
                            <a:srgbClr val="000000"/>
                          </a:solidFill>
                          <a:effectLst/>
                          <a:latin typeface="+mn-lt"/>
                          <a:ea typeface="+mn-ea"/>
                          <a:cs typeface="+mn-cs"/>
                        </a:rPr>
                        <a:t>Separate Repositories: Distinct repositories are maintained for Custom Modules and Standard Modules to ensure proper segregation and version management for each module type.</a:t>
                      </a:r>
                    </a:p>
                    <a:p>
                      <a:pPr lvl="0">
                        <a:buNone/>
                      </a:pPr>
                      <a:r>
                        <a:rPr lang="en-US" sz="1000" b="0" i="0" kern="1200">
                          <a:solidFill>
                            <a:srgbClr val="000000"/>
                          </a:solidFill>
                          <a:effectLst/>
                          <a:latin typeface="+mn-lt"/>
                          <a:ea typeface="+mn-ea"/>
                          <a:cs typeface="+mn-cs"/>
                        </a:rPr>
                        <a:t>This system provides a robust infrastructure for maintaining and deploying the </a:t>
                      </a:r>
                      <a:r>
                        <a:rPr lang="en-US" sz="1000" b="0" i="0" kern="1200" err="1">
                          <a:solidFill>
                            <a:srgbClr val="000000"/>
                          </a:solidFill>
                          <a:effectLst/>
                          <a:latin typeface="+mn-lt"/>
                          <a:ea typeface="+mn-ea"/>
                          <a:cs typeface="+mn-cs"/>
                        </a:rPr>
                        <a:t>IndAIGenious</a:t>
                      </a:r>
                      <a:r>
                        <a:rPr lang="en-US" sz="1000" b="0" i="0" kern="1200">
                          <a:solidFill>
                            <a:srgbClr val="000000"/>
                          </a:solidFill>
                          <a:effectLst/>
                          <a:latin typeface="+mn-lt"/>
                          <a:ea typeface="+mn-ea"/>
                          <a:cs typeface="+mn-cs"/>
                        </a:rPr>
                        <a:t> modules while ensuring code quality and reliability.</a:t>
                      </a:r>
                    </a:p>
                  </a:txBody>
                  <a:tcPr marL="101626" marR="101626" marT="50813" marB="50813"/>
                </a:tc>
                <a:extLst>
                  <a:ext uri="{0D108BD9-81ED-4DB2-BD59-A6C34878D82A}">
                    <a16:rowId xmlns:a16="http://schemas.microsoft.com/office/drawing/2014/main" val="1751609094"/>
                  </a:ext>
                </a:extLst>
              </a:tr>
              <a:tr h="2083424">
                <a:tc vMerge="1">
                  <a:txBody>
                    <a:bodyPr/>
                    <a:lstStyle/>
                    <a:p>
                      <a:endParaRPr/>
                    </a:p>
                  </a:txBody>
                  <a:tcPr marL="101626" marR="101626" marT="50813" marB="50813">
                    <a:lnB w="9525" cap="flat" cmpd="sng" algn="ctr">
                      <a:solidFill>
                        <a:srgbClr val="FFFFFF"/>
                      </a:solidFill>
                      <a:prstDash val="solid"/>
                      <a:round/>
                      <a:headEnd type="none" w="med" len="med"/>
                      <a:tailEnd type="none" w="med" len="med"/>
                    </a:lnB>
                    <a:solidFill>
                      <a:srgbClr val="E7ECF4"/>
                    </a:solidFill>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000" b="1" i="0" kern="1200">
                          <a:solidFill>
                            <a:srgbClr val="000000"/>
                          </a:solidFill>
                          <a:effectLst/>
                          <a:latin typeface="Bosch Office Sans"/>
                          <a:ea typeface="+mn-ea"/>
                          <a:cs typeface="+mn-cs"/>
                        </a:rPr>
                        <a:t>Subscriptions (Key Manager)</a:t>
                      </a:r>
                      <a:endParaRPr lang="en-US" sz="1000" b="1" i="0" kern="1200">
                        <a:solidFill>
                          <a:srgbClr val="000000"/>
                        </a:solidFill>
                        <a:effectLst/>
                        <a:latin typeface="Bosch Office Sans"/>
                        <a:ea typeface="+mn-ea"/>
                        <a:cs typeface="+mn-cs"/>
                      </a:endParaRPr>
                    </a:p>
                  </a:txBody>
                  <a:tcPr marL="101626" marR="101626" marT="50813" marB="50813">
                    <a:lnR w="9525" cap="flat" cmpd="sng" algn="ctr">
                      <a:solidFill>
                        <a:srgbClr val="FFFFFF"/>
                      </a:solidFill>
                      <a:prstDash val="solid"/>
                      <a:round/>
                      <a:headEnd type="none" w="med" len="med"/>
                      <a:tailEnd type="none" w="med" len="med"/>
                    </a:lnR>
                    <a:lnB w="9525" cap="flat" cmpd="sng" algn="ctr">
                      <a:solidFill>
                        <a:srgbClr val="FFFFFF"/>
                      </a:solidFill>
                      <a:prstDash val="solid"/>
                      <a:round/>
                      <a:headEnd type="none" w="med" len="med"/>
                      <a:tailEnd type="none" w="med" len="med"/>
                    </a:lnB>
                    <a:solidFill>
                      <a:srgbClr val="E7ECF4"/>
                    </a:solidFill>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000" b="0" i="0" kern="1200">
                          <a:solidFill>
                            <a:srgbClr val="000000"/>
                          </a:solidFill>
                          <a:effectLst/>
                          <a:latin typeface="+mn-lt"/>
                          <a:ea typeface="+mn-ea"/>
                          <a:cs typeface="+mn-cs"/>
                        </a:rPr>
                        <a:t>The subscription management system ensures secure access to the </a:t>
                      </a:r>
                      <a:r>
                        <a:rPr lang="en-IN" sz="1000" b="0" i="0" kern="1200" err="1">
                          <a:solidFill>
                            <a:srgbClr val="000000"/>
                          </a:solidFill>
                          <a:effectLst/>
                          <a:latin typeface="+mn-lt"/>
                          <a:ea typeface="+mn-ea"/>
                          <a:cs typeface="+mn-cs"/>
                        </a:rPr>
                        <a:t>IndAIGenious</a:t>
                      </a:r>
                      <a:r>
                        <a:rPr lang="en-IN" sz="1000" b="0" i="0" kern="1200">
                          <a:solidFill>
                            <a:srgbClr val="000000"/>
                          </a:solidFill>
                          <a:effectLst/>
                          <a:latin typeface="+mn-lt"/>
                          <a:ea typeface="+mn-ea"/>
                          <a:cs typeface="+mn-cs"/>
                        </a:rPr>
                        <a:t> modules, allowing only authorized customers to interact with the modules. This system also tracks the module versions that customers have subscribed to, enabling version-specific access control.</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000" b="0" i="0" kern="1200">
                          <a:solidFill>
                            <a:srgbClr val="000000"/>
                          </a:solidFill>
                          <a:effectLst/>
                          <a:latin typeface="+mn-lt"/>
                          <a:ea typeface="+mn-ea"/>
                          <a:cs typeface="+mn-cs"/>
                        </a:rPr>
                        <a:t>Key features include:</a:t>
                      </a:r>
                    </a:p>
                    <a:p>
                      <a:pPr marL="171450" marR="0" lvl="0" indent="-171450" algn="l" defTabSz="91433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kern="1200">
                          <a:solidFill>
                            <a:srgbClr val="000000"/>
                          </a:solidFill>
                          <a:effectLst/>
                          <a:latin typeface="+mn-lt"/>
                          <a:ea typeface="+mn-ea"/>
                          <a:cs typeface="+mn-cs"/>
                        </a:rPr>
                        <a:t>Secure Access Control: Ensures that only authorized customers can access the modules, protecting against unauthorized usage.</a:t>
                      </a:r>
                    </a:p>
                    <a:p>
                      <a:pPr marL="171450" marR="0" lvl="0" indent="-171450" algn="l" defTabSz="91433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kern="1200">
                          <a:solidFill>
                            <a:srgbClr val="000000"/>
                          </a:solidFill>
                          <a:effectLst/>
                          <a:latin typeface="+mn-lt"/>
                          <a:ea typeface="+mn-ea"/>
                          <a:cs typeface="+mn-cs"/>
                        </a:rPr>
                        <a:t>Version Tracking: Stores information about the specific module versions that customers have subscribed to, allowing for version-specific module access.</a:t>
                      </a:r>
                    </a:p>
                    <a:p>
                      <a:pPr marL="171450" marR="0" lvl="0" indent="-171450" algn="l" defTabSz="91433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kern="1200">
                          <a:solidFill>
                            <a:srgbClr val="000000"/>
                          </a:solidFill>
                          <a:effectLst/>
                          <a:latin typeface="+mn-lt"/>
                          <a:ea typeface="+mn-ea"/>
                          <a:cs typeface="+mn-cs"/>
                        </a:rPr>
                        <a:t>Customer Subscription Management: Allows for the management of customer subscriptions, including the ability to update, renew, or revoke access to modules based on subscription status.</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000" b="0" i="0" kern="1200">
                          <a:solidFill>
                            <a:srgbClr val="000000"/>
                          </a:solidFill>
                          <a:effectLst/>
                          <a:latin typeface="+mn-lt"/>
                          <a:ea typeface="+mn-ea"/>
                          <a:cs typeface="+mn-cs"/>
                        </a:rPr>
                        <a:t>This ensures secure and controlled access to the </a:t>
                      </a:r>
                      <a:r>
                        <a:rPr lang="en-IN" sz="1000" b="0" i="0" kern="1200" err="1">
                          <a:solidFill>
                            <a:srgbClr val="000000"/>
                          </a:solidFill>
                          <a:effectLst/>
                          <a:latin typeface="+mn-lt"/>
                          <a:ea typeface="+mn-ea"/>
                          <a:cs typeface="+mn-cs"/>
                        </a:rPr>
                        <a:t>IndAIGenious</a:t>
                      </a:r>
                      <a:r>
                        <a:rPr lang="en-IN" sz="1000" b="0" i="0" kern="1200">
                          <a:solidFill>
                            <a:srgbClr val="000000"/>
                          </a:solidFill>
                          <a:effectLst/>
                          <a:latin typeface="+mn-lt"/>
                          <a:ea typeface="+mn-ea"/>
                          <a:cs typeface="+mn-cs"/>
                        </a:rPr>
                        <a:t> modules, aligned with customer subscriptions and versioning requirements.</a:t>
                      </a:r>
                    </a:p>
                  </a:txBody>
                  <a:tcPr marL="101626" marR="101626" marT="50813" marB="5081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B w="9525" cap="flat" cmpd="sng" algn="ctr">
                      <a:solidFill>
                        <a:srgbClr val="FFFFFF"/>
                      </a:solidFill>
                      <a:prstDash val="solid"/>
                      <a:round/>
                      <a:headEnd type="none" w="med" len="med"/>
                      <a:tailEnd type="none" w="med" len="med"/>
                    </a:lnB>
                    <a:solidFill>
                      <a:srgbClr val="E7ECF4"/>
                    </a:solidFill>
                  </a:tcPr>
                </a:tc>
                <a:extLst>
                  <a:ext uri="{0D108BD9-81ED-4DB2-BD59-A6C34878D82A}">
                    <a16:rowId xmlns:a16="http://schemas.microsoft.com/office/drawing/2014/main" val="473541449"/>
                  </a:ext>
                </a:extLst>
              </a:tr>
            </a:tbl>
          </a:graphicData>
        </a:graphic>
      </p:graphicFrame>
    </p:spTree>
    <p:custDataLst>
      <p:tags r:id="rId1"/>
    </p:custDataLst>
    <p:extLst>
      <p:ext uri="{BB962C8B-B14F-4D97-AF65-F5344CB8AC3E}">
        <p14:creationId xmlns:p14="http://schemas.microsoft.com/office/powerpoint/2010/main" val="4279839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8">
            <a:alphaModFix amt="5000"/>
            <a:lum/>
          </a:blip>
          <a:srcRect/>
          <a:stretch>
            <a:fillRect/>
          </a:stretch>
        </a:blipFill>
        <a:effectLst/>
      </p:bgPr>
    </p:bg>
    <p:spTree>
      <p:nvGrpSpPr>
        <p:cNvPr id="1" name="">
          <a:extLst>
            <a:ext uri="{FF2B5EF4-FFF2-40B4-BE49-F238E27FC236}">
              <a16:creationId xmlns:a16="http://schemas.microsoft.com/office/drawing/2014/main" id="{B527326C-8CEC-8278-23DA-A6F9BBEECE28}"/>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EAEAF163-E215-C706-6903-507CDA1B9388}"/>
              </a:ext>
            </a:extLst>
          </p:cNvPr>
          <p:cNvPicPr>
            <a:picLocks/>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96" y="6714383"/>
            <a:ext cx="12192314" cy="143970"/>
          </a:xfrm>
          <a:prstGeom prst="rect">
            <a:avLst/>
          </a:prstGeom>
        </p:spPr>
      </p:pic>
      <p:sp>
        <p:nvSpPr>
          <p:cNvPr id="5" name="Rectangle 4">
            <a:extLst>
              <a:ext uri="{FF2B5EF4-FFF2-40B4-BE49-F238E27FC236}">
                <a16:creationId xmlns:a16="http://schemas.microsoft.com/office/drawing/2014/main" id="{E00C856E-3F2A-96D1-11AB-41D3CD3AF379}"/>
              </a:ext>
            </a:extLst>
          </p:cNvPr>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pPr defTabSz="1016264">
              <a:defRPr/>
            </a:pPr>
            <a:r>
              <a:rPr lang="en-GB" sz="1334">
                <a:solidFill>
                  <a:srgbClr val="999FA6"/>
                </a:solidFill>
                <a:latin typeface="Bosch Office Sans"/>
              </a:rPr>
              <a:t>8</a:t>
            </a:r>
          </a:p>
        </p:txBody>
      </p:sp>
      <p:sp>
        <p:nvSpPr>
          <p:cNvPr id="4" name="Rectangle 3" hidden="1">
            <a:extLst>
              <a:ext uri="{FF2B5EF4-FFF2-40B4-BE49-F238E27FC236}">
                <a16:creationId xmlns:a16="http://schemas.microsoft.com/office/drawing/2014/main" id="{AC79CE00-C66B-095E-3937-3C6B010AC21F}"/>
              </a:ext>
            </a:extLst>
          </p:cNvPr>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9761" rIns="0" bIns="0" rtlCol="0" anchor="t">
            <a:normAutofit/>
          </a:bodyPr>
          <a:lstStyle/>
          <a:p>
            <a:pPr defTabSz="1016264">
              <a:lnSpc>
                <a:spcPts val="1000"/>
              </a:lnSpc>
              <a:defRPr/>
            </a:pPr>
            <a:endParaRPr lang="en-GB" sz="611">
              <a:solidFill>
                <a:prstClr val="black"/>
              </a:solidFill>
              <a:latin typeface="Bosch Office Sans"/>
            </a:endParaRPr>
          </a:p>
        </p:txBody>
      </p:sp>
      <p:sp>
        <p:nvSpPr>
          <p:cNvPr id="6" name="TextBox 5">
            <a:extLst>
              <a:ext uri="{FF2B5EF4-FFF2-40B4-BE49-F238E27FC236}">
                <a16:creationId xmlns:a16="http://schemas.microsoft.com/office/drawing/2014/main" id="{9B8ECF84-B54A-C939-C398-D27048AD0EF0}"/>
              </a:ext>
            </a:extLst>
          </p:cNvPr>
          <p:cNvSpPr txBox="1">
            <a:spLocks/>
          </p:cNvSpPr>
          <p:nvPr>
            <p:custDataLst>
              <p:tags r:id="rId5"/>
            </p:custDataLst>
          </p:nvPr>
        </p:nvSpPr>
        <p:spPr>
          <a:xfrm>
            <a:off x="287784" y="187452"/>
            <a:ext cx="6813539"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defRPr/>
            </a:pPr>
            <a:r>
              <a:rPr lang="en-US" sz="2667" b="1">
                <a:solidFill>
                  <a:srgbClr val="A80163"/>
                </a:solidFill>
                <a:latin typeface="Bosch Office Sans"/>
              </a:rPr>
              <a:t>IndAIGenious</a:t>
            </a:r>
          </a:p>
        </p:txBody>
      </p:sp>
      <p:sp>
        <p:nvSpPr>
          <p:cNvPr id="25" name="TextBox 24">
            <a:extLst>
              <a:ext uri="{FF2B5EF4-FFF2-40B4-BE49-F238E27FC236}">
                <a16:creationId xmlns:a16="http://schemas.microsoft.com/office/drawing/2014/main" id="{B8D08135-1ACB-6305-853F-ED9A85110796}"/>
              </a:ext>
            </a:extLst>
          </p:cNvPr>
          <p:cNvSpPr txBox="1"/>
          <p:nvPr/>
        </p:nvSpPr>
        <p:spPr>
          <a:xfrm>
            <a:off x="287432" y="509495"/>
            <a:ext cx="9582125" cy="324894"/>
          </a:xfrm>
          <a:prstGeom prst="rect">
            <a:avLst/>
          </a:prstGeom>
          <a:noFill/>
        </p:spPr>
        <p:txBody>
          <a:bodyPr wrap="square" lIns="0" tIns="0" rIns="0" bIns="0" rtlCol="0">
            <a:noAutofit/>
          </a:bodyPr>
          <a:lstStyle/>
          <a:p>
            <a:pPr defTabSz="1016190" fontAlgn="base">
              <a:spcBef>
                <a:spcPts val="556"/>
              </a:spcBef>
              <a:spcAft>
                <a:spcPct val="0"/>
              </a:spcAft>
              <a:defRPr/>
            </a:pPr>
            <a:r>
              <a:rPr lang="en-US" sz="2000" b="1">
                <a:solidFill>
                  <a:srgbClr val="007BC0"/>
                </a:solidFill>
                <a:latin typeface="Bosch Office Sans" pitchFamily="34" charset="0"/>
              </a:rPr>
              <a:t>Components</a:t>
            </a:r>
          </a:p>
        </p:txBody>
      </p:sp>
      <p:graphicFrame>
        <p:nvGraphicFramePr>
          <p:cNvPr id="2" name="Table 1">
            <a:extLst>
              <a:ext uri="{FF2B5EF4-FFF2-40B4-BE49-F238E27FC236}">
                <a16:creationId xmlns:a16="http://schemas.microsoft.com/office/drawing/2014/main" id="{EE631DEF-5E01-EC27-9573-F7A41862C57B}"/>
              </a:ext>
            </a:extLst>
          </p:cNvPr>
          <p:cNvGraphicFramePr>
            <a:graphicFrameLocks noGrp="1"/>
          </p:cNvGraphicFramePr>
          <p:nvPr>
            <p:extLst>
              <p:ext uri="{D42A27DB-BD31-4B8C-83A1-F6EECF244321}">
                <p14:modId xmlns:p14="http://schemas.microsoft.com/office/powerpoint/2010/main" val="3001887110"/>
              </p:ext>
            </p:extLst>
          </p:nvPr>
        </p:nvGraphicFramePr>
        <p:xfrm>
          <a:off x="456808" y="758756"/>
          <a:ext cx="11542226" cy="5660641"/>
        </p:xfrm>
        <a:graphic>
          <a:graphicData uri="http://schemas.openxmlformats.org/drawingml/2006/table">
            <a:tbl>
              <a:tblPr firstRow="1">
                <a:tableStyleId>{5C22544A-7EE6-4342-B048-85BDC9FD1C3A}</a:tableStyleId>
              </a:tblPr>
              <a:tblGrid>
                <a:gridCol w="1304915">
                  <a:extLst>
                    <a:ext uri="{9D8B030D-6E8A-4147-A177-3AD203B41FA5}">
                      <a16:colId xmlns:a16="http://schemas.microsoft.com/office/drawing/2014/main" val="3167870460"/>
                    </a:ext>
                  </a:extLst>
                </a:gridCol>
                <a:gridCol w="2498988">
                  <a:extLst>
                    <a:ext uri="{9D8B030D-6E8A-4147-A177-3AD203B41FA5}">
                      <a16:colId xmlns:a16="http://schemas.microsoft.com/office/drawing/2014/main" val="774279020"/>
                    </a:ext>
                  </a:extLst>
                </a:gridCol>
                <a:gridCol w="7738323">
                  <a:extLst>
                    <a:ext uri="{9D8B030D-6E8A-4147-A177-3AD203B41FA5}">
                      <a16:colId xmlns:a16="http://schemas.microsoft.com/office/drawing/2014/main" val="1355149510"/>
                    </a:ext>
                  </a:extLst>
                </a:gridCol>
              </a:tblGrid>
              <a:tr h="428189">
                <a:tc>
                  <a:txBody>
                    <a:bodyPr/>
                    <a:lstStyle/>
                    <a:p>
                      <a:r>
                        <a:rPr lang="en-US" sz="1100"/>
                        <a:t>Cloud</a:t>
                      </a:r>
                    </a:p>
                  </a:txBody>
                  <a:tcPr marL="101626" marR="101626" marT="50813" marB="50813"/>
                </a:tc>
                <a:tc>
                  <a:txBody>
                    <a:bodyPr/>
                    <a:lstStyle/>
                    <a:p>
                      <a:r>
                        <a:rPr lang="en-US" sz="1100"/>
                        <a:t>Component</a:t>
                      </a:r>
                    </a:p>
                  </a:txBody>
                  <a:tcPr marL="101626" marR="101626" marT="50813" marB="50813"/>
                </a:tc>
                <a:tc>
                  <a:txBody>
                    <a:bodyPr/>
                    <a:lstStyle/>
                    <a:p>
                      <a:r>
                        <a:rPr lang="en-US" sz="1100"/>
                        <a:t>Purpose</a:t>
                      </a:r>
                    </a:p>
                  </a:txBody>
                  <a:tcPr marL="101626" marR="101626" marT="50813" marB="50813"/>
                </a:tc>
                <a:extLst>
                  <a:ext uri="{0D108BD9-81ED-4DB2-BD59-A6C34878D82A}">
                    <a16:rowId xmlns:a16="http://schemas.microsoft.com/office/drawing/2014/main" val="1463842828"/>
                  </a:ext>
                </a:extLst>
              </a:tr>
              <a:tr h="451939">
                <a:tc rowSpan="2">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srgbClr val="000000"/>
                          </a:solidFill>
                          <a:effectLst/>
                          <a:uLnTx/>
                          <a:uFillTx/>
                          <a:latin typeface="Bosch Office Sans"/>
                          <a:ea typeface="+mn-ea"/>
                          <a:cs typeface="+mn-cs"/>
                        </a:rPr>
                        <a:t>Bosch</a:t>
                      </a:r>
                    </a:p>
                  </a:txBody>
                  <a:tcPr marL="101626" marR="101626" marT="50813" marB="50813">
                    <a:lnB w="9525" cap="flat" cmpd="sng" algn="ctr">
                      <a:solidFill>
                        <a:srgbClr val="FFFFFF"/>
                      </a:solidFill>
                      <a:prstDash val="solid"/>
                      <a:round/>
                      <a:headEnd type="none" w="med" len="med"/>
                      <a:tailEnd type="none" w="med" len="med"/>
                    </a:lnB>
                    <a:solidFill>
                      <a:srgbClr val="E7ECF4"/>
                    </a:solidFill>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000" b="1" i="0" kern="1200">
                          <a:solidFill>
                            <a:srgbClr val="000000"/>
                          </a:solidFill>
                          <a:effectLst/>
                          <a:latin typeface="+mn-lt"/>
                          <a:ea typeface="+mn-ea"/>
                          <a:cs typeface="+mn-cs"/>
                        </a:rPr>
                        <a:t>Azure Container Registry (ACR)</a:t>
                      </a:r>
                      <a:endParaRPr lang="en-US" sz="1000" b="1" i="0" kern="1200">
                        <a:solidFill>
                          <a:srgbClr val="000000"/>
                        </a:solidFill>
                        <a:effectLst/>
                        <a:latin typeface="+mn-lt"/>
                        <a:ea typeface="+mn-ea"/>
                        <a:cs typeface="+mn-cs"/>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lang="en-US" sz="1000" b="1" i="0" kern="1200">
                        <a:solidFill>
                          <a:srgbClr val="000000"/>
                        </a:solidFill>
                        <a:effectLst/>
                        <a:latin typeface="Bosch Office Sans"/>
                        <a:ea typeface="+mn-ea"/>
                        <a:cs typeface="+mn-cs"/>
                      </a:endParaRPr>
                    </a:p>
                  </a:txBody>
                  <a:tcPr marL="101626" marR="101626" marT="50813" marB="50813">
                    <a:lnR w="9525" cap="flat" cmpd="sng" algn="ctr">
                      <a:solidFill>
                        <a:srgbClr val="FFFFFF"/>
                      </a:solidFill>
                      <a:prstDash val="solid"/>
                      <a:round/>
                      <a:headEnd type="none" w="med" len="med"/>
                      <a:tailEnd type="none" w="med" len="med"/>
                    </a:lnR>
                    <a:lnB w="9525" cap="flat" cmpd="sng" algn="ctr">
                      <a:solidFill>
                        <a:srgbClr val="FFFFFF"/>
                      </a:solidFill>
                      <a:prstDash val="solid"/>
                      <a:round/>
                      <a:headEnd type="none" w="med" len="med"/>
                      <a:tailEnd type="none" w="med" len="med"/>
                    </a:lnB>
                    <a:solidFill>
                      <a:srgbClr val="E7ECF4"/>
                    </a:solidFill>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000" b="0" i="0" kern="1200">
                          <a:solidFill>
                            <a:srgbClr val="000000"/>
                          </a:solidFill>
                          <a:effectLst/>
                          <a:latin typeface="+mn-lt"/>
                          <a:ea typeface="+mn-ea"/>
                          <a:cs typeface="+mn-cs"/>
                        </a:rPr>
                        <a:t>This system is responsible for storing the module images of the </a:t>
                      </a:r>
                      <a:r>
                        <a:rPr lang="en-IN" sz="1000" b="0" i="0" kern="1200" err="1">
                          <a:solidFill>
                            <a:srgbClr val="000000"/>
                          </a:solidFill>
                          <a:effectLst/>
                          <a:latin typeface="+mn-lt"/>
                          <a:ea typeface="+mn-ea"/>
                          <a:cs typeface="+mn-cs"/>
                        </a:rPr>
                        <a:t>IndAIGenious</a:t>
                      </a:r>
                      <a:r>
                        <a:rPr lang="en-IN" sz="1000" b="0" i="0" kern="1200">
                          <a:solidFill>
                            <a:srgbClr val="000000"/>
                          </a:solidFill>
                          <a:effectLst/>
                          <a:latin typeface="+mn-lt"/>
                          <a:ea typeface="+mn-ea"/>
                          <a:cs typeface="+mn-cs"/>
                        </a:rPr>
                        <a:t> modules, ensuring they are readily accessible across different customer environments. Once the standard module images are built, they are pushed to a centralized container registry. Customer-specific module images are pushed to a separate, dedicated registry with access controls tailored to each customer's requirements.</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000" b="0" i="0" kern="1200">
                          <a:solidFill>
                            <a:srgbClr val="000000"/>
                          </a:solidFill>
                          <a:effectLst/>
                          <a:latin typeface="+mn-lt"/>
                          <a:ea typeface="+mn-ea"/>
                          <a:cs typeface="+mn-cs"/>
                        </a:rPr>
                        <a:t>Key components include:</a:t>
                      </a:r>
                    </a:p>
                    <a:p>
                      <a:pPr marL="171450" marR="0" lvl="0" indent="-171450" algn="l" defTabSz="91433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kern="1200">
                          <a:solidFill>
                            <a:srgbClr val="000000"/>
                          </a:solidFill>
                          <a:effectLst/>
                          <a:latin typeface="+mn-lt"/>
                          <a:ea typeface="+mn-ea"/>
                          <a:cs typeface="+mn-cs"/>
                        </a:rPr>
                        <a:t>Centralized Registry for Standard Images: Standard module images are stored in a centralized registry, making them accessible across all customer environments.</a:t>
                      </a:r>
                    </a:p>
                    <a:p>
                      <a:pPr marL="171450" marR="0" lvl="0" indent="-171450" algn="l" defTabSz="91433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kern="1200">
                          <a:solidFill>
                            <a:srgbClr val="000000"/>
                          </a:solidFill>
                          <a:effectLst/>
                          <a:latin typeface="+mn-lt"/>
                          <a:ea typeface="+mn-ea"/>
                          <a:cs typeface="+mn-cs"/>
                        </a:rPr>
                        <a:t>Custom Container Registry for Customer-Specific Images: Customer-specific module images are stored in separate, isolated registries, ensuring that each customer has access only to their designated images.</a:t>
                      </a:r>
                    </a:p>
                    <a:p>
                      <a:pPr marL="171450" marR="0" lvl="0" indent="-171450" algn="l" defTabSz="91433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kern="1200">
                          <a:solidFill>
                            <a:srgbClr val="000000"/>
                          </a:solidFill>
                          <a:effectLst/>
                          <a:latin typeface="+mn-lt"/>
                          <a:ea typeface="+mn-ea"/>
                          <a:cs typeface="+mn-cs"/>
                        </a:rPr>
                        <a:t>Access Control: Access to the customer-specific images is managed via tailored access controls, ensuring that only authorized customers can retrieve their corresponding module images.</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000" b="0" i="0" kern="1200">
                          <a:solidFill>
                            <a:srgbClr val="000000"/>
                          </a:solidFill>
                          <a:effectLst/>
                          <a:latin typeface="+mn-lt"/>
                          <a:ea typeface="+mn-ea"/>
                          <a:cs typeface="+mn-cs"/>
                        </a:rPr>
                        <a:t>This approach ensures efficient, secure, and scalable management of module images across different customer environments.</a:t>
                      </a:r>
                    </a:p>
                  </a:txBody>
                  <a:tcPr marL="101626" marR="101626" marT="50813" marB="5081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B w="9525" cap="flat" cmpd="sng" algn="ctr">
                      <a:solidFill>
                        <a:srgbClr val="FFFFFF"/>
                      </a:solidFill>
                      <a:prstDash val="solid"/>
                      <a:round/>
                      <a:headEnd type="none" w="med" len="med"/>
                      <a:tailEnd type="none" w="med" len="med"/>
                    </a:lnB>
                    <a:solidFill>
                      <a:srgbClr val="E7ECF4"/>
                    </a:solidFill>
                  </a:tcPr>
                </a:tc>
                <a:extLst>
                  <a:ext uri="{0D108BD9-81ED-4DB2-BD59-A6C34878D82A}">
                    <a16:rowId xmlns:a16="http://schemas.microsoft.com/office/drawing/2014/main" val="3007825131"/>
                  </a:ext>
                </a:extLst>
              </a:tr>
              <a:tr h="813490">
                <a:tc vMerge="1">
                  <a:txBody>
                    <a:bodyPr/>
                    <a:lstStyle/>
                    <a:p>
                      <a:endParaRPr/>
                    </a:p>
                  </a:txBody>
                  <a:tcPr marL="101626" marR="101626" marT="50813" marB="50813">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CF4"/>
                    </a:solidFill>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000" b="1" kern="1200">
                          <a:solidFill>
                            <a:schemeClr val="dk1"/>
                          </a:solidFill>
                          <a:effectLst/>
                          <a:latin typeface="+mn-lt"/>
                          <a:ea typeface="+mn-ea"/>
                          <a:cs typeface="+mn-cs"/>
                        </a:rPr>
                        <a:t>Azure API Management Service (Internal and External)</a:t>
                      </a:r>
                      <a:endParaRPr lang="en-IN" sz="1000" kern="1200">
                        <a:solidFill>
                          <a:schemeClr val="dk1"/>
                        </a:solidFill>
                        <a:effectLst/>
                        <a:latin typeface="+mn-lt"/>
                        <a:ea typeface="+mn-ea"/>
                        <a:cs typeface="+mn-cs"/>
                      </a:endParaRPr>
                    </a:p>
                  </a:txBody>
                  <a:tcPr marL="101626" marR="101626" marT="50813" marB="50813">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CF4"/>
                    </a:solidFill>
                  </a:tcPr>
                </a:tc>
                <a:tc>
                  <a:txBody>
                    <a:bodyPr/>
                    <a:lstStyle/>
                    <a:p>
                      <a:pPr lvl="0" algn="just"/>
                      <a:r>
                        <a:rPr lang="en-IN" sz="1000" b="0" i="0" kern="1200">
                          <a:solidFill>
                            <a:srgbClr val="000000"/>
                          </a:solidFill>
                          <a:effectLst/>
                          <a:latin typeface="+mn-lt"/>
                          <a:ea typeface="+mn-ea"/>
                          <a:cs typeface="+mn-cs"/>
                        </a:rPr>
                        <a:t>The API management services are designed to handle both internal and external APIs, ensuring secure and efficient interactions within Bosch Cloud and with external clients.</a:t>
                      </a:r>
                    </a:p>
                    <a:p>
                      <a:pPr lvl="0" algn="just"/>
                      <a:r>
                        <a:rPr lang="en-IN" sz="1000" b="1" i="0" kern="1200">
                          <a:solidFill>
                            <a:srgbClr val="000000"/>
                          </a:solidFill>
                          <a:effectLst/>
                          <a:latin typeface="+mn-lt"/>
                          <a:ea typeface="+mn-ea"/>
                          <a:cs typeface="+mn-cs"/>
                        </a:rPr>
                        <a:t>Internal API Management Service</a:t>
                      </a:r>
                    </a:p>
                    <a:p>
                      <a:pPr lvl="0" algn="just"/>
                      <a:r>
                        <a:rPr lang="en-IN" sz="1000" b="0" i="0" kern="1200">
                          <a:solidFill>
                            <a:srgbClr val="000000"/>
                          </a:solidFill>
                          <a:effectLst/>
                          <a:latin typeface="+mn-lt"/>
                          <a:ea typeface="+mn-ea"/>
                          <a:cs typeface="+mn-cs"/>
                        </a:rPr>
                        <a:t>The Internal API Management Service is used for managing internal APIs, which are accessed exclusively within Bosch Cloud or by authorized Bosch components. This service ensures secure and efficient communication between internal systems.</a:t>
                      </a:r>
                    </a:p>
                    <a:p>
                      <a:pPr lvl="1" algn="just"/>
                      <a:r>
                        <a:rPr lang="en-IN" sz="1000" b="0" i="0" kern="1200">
                          <a:solidFill>
                            <a:srgbClr val="000000"/>
                          </a:solidFill>
                          <a:effectLst/>
                          <a:latin typeface="+mn-lt"/>
                          <a:ea typeface="+mn-ea"/>
                          <a:cs typeface="+mn-cs"/>
                        </a:rPr>
                        <a:t>Key features:</a:t>
                      </a:r>
                    </a:p>
                    <a:p>
                      <a:pPr marL="679544" lvl="1" indent="-171450" algn="just">
                        <a:buFont typeface="Arial" panose="020B0604020202020204" pitchFamily="34" charset="0"/>
                        <a:buChar char="•"/>
                      </a:pPr>
                      <a:r>
                        <a:rPr lang="en-IN" sz="1000" b="0" i="0" kern="1200">
                          <a:solidFill>
                            <a:srgbClr val="000000"/>
                          </a:solidFill>
                          <a:effectLst/>
                          <a:latin typeface="+mn-lt"/>
                          <a:ea typeface="+mn-ea"/>
                          <a:cs typeface="+mn-cs"/>
                        </a:rPr>
                        <a:t>Internal Access Control: APIs are restricted to authorized Bosch components, ensuring secure internal communication.</a:t>
                      </a:r>
                    </a:p>
                    <a:p>
                      <a:pPr marL="679544" lvl="1" indent="-171450" algn="just">
                        <a:buFont typeface="Arial" panose="020B0604020202020204" pitchFamily="34" charset="0"/>
                        <a:buChar char="•"/>
                      </a:pPr>
                      <a:r>
                        <a:rPr lang="en-IN" sz="1000" b="0" i="0" kern="1200">
                          <a:solidFill>
                            <a:srgbClr val="000000"/>
                          </a:solidFill>
                          <a:effectLst/>
                          <a:latin typeface="+mn-lt"/>
                          <a:ea typeface="+mn-ea"/>
                          <a:cs typeface="+mn-cs"/>
                        </a:rPr>
                        <a:t>Service Integration: Facilitates seamless integration between various Bosch services and components within the Bosch Cloud.</a:t>
                      </a:r>
                    </a:p>
                    <a:p>
                      <a:pPr lvl="0" algn="just"/>
                      <a:r>
                        <a:rPr lang="en-IN" sz="1000" b="1" i="0" kern="1200">
                          <a:solidFill>
                            <a:srgbClr val="000000"/>
                          </a:solidFill>
                          <a:effectLst/>
                          <a:latin typeface="+mn-lt"/>
                          <a:ea typeface="+mn-ea"/>
                          <a:cs typeface="+mn-cs"/>
                        </a:rPr>
                        <a:t>External API Management Service</a:t>
                      </a:r>
                    </a:p>
                    <a:p>
                      <a:pPr lvl="0" algn="just"/>
                      <a:r>
                        <a:rPr lang="en-IN" sz="1000" b="0" i="0" kern="1200">
                          <a:solidFill>
                            <a:srgbClr val="000000"/>
                          </a:solidFill>
                          <a:effectLst/>
                          <a:latin typeface="+mn-lt"/>
                          <a:ea typeface="+mn-ea"/>
                          <a:cs typeface="+mn-cs"/>
                        </a:rPr>
                        <a:t>The External API Management Service manages customer-facing APIs, providing a secure mechanism for external clients (in customer clouds) to interact with Bosch's API services. This service is designed to offer secure access, rate limiting, and monitoring for external interactions.</a:t>
                      </a:r>
                    </a:p>
                    <a:p>
                      <a:pPr lvl="1" algn="just"/>
                      <a:r>
                        <a:rPr lang="en-IN" sz="1000" b="0" i="0" kern="1200">
                          <a:solidFill>
                            <a:srgbClr val="000000"/>
                          </a:solidFill>
                          <a:effectLst/>
                          <a:latin typeface="+mn-lt"/>
                          <a:ea typeface="+mn-ea"/>
                          <a:cs typeface="+mn-cs"/>
                        </a:rPr>
                        <a:t>Key features:</a:t>
                      </a:r>
                    </a:p>
                    <a:p>
                      <a:pPr marL="679544" lvl="1" indent="-171450" algn="just">
                        <a:buFont typeface="Arial" panose="020B0604020202020204" pitchFamily="34" charset="0"/>
                        <a:buChar char="•"/>
                      </a:pPr>
                      <a:r>
                        <a:rPr lang="en-IN" sz="1000" b="0" i="0" kern="1200">
                          <a:solidFill>
                            <a:srgbClr val="000000"/>
                          </a:solidFill>
                          <a:effectLst/>
                          <a:latin typeface="+mn-lt"/>
                          <a:ea typeface="+mn-ea"/>
                          <a:cs typeface="+mn-cs"/>
                        </a:rPr>
                        <a:t>External Client Access: Allows external clients to securely access Bosch’s API services.</a:t>
                      </a:r>
                    </a:p>
                    <a:p>
                      <a:pPr marL="679544" lvl="1" indent="-171450" algn="just">
                        <a:buFont typeface="Arial" panose="020B0604020202020204" pitchFamily="34" charset="0"/>
                        <a:buChar char="•"/>
                      </a:pPr>
                      <a:r>
                        <a:rPr lang="en-IN" sz="1000" b="0" i="0" kern="1200">
                          <a:solidFill>
                            <a:srgbClr val="000000"/>
                          </a:solidFill>
                          <a:effectLst/>
                          <a:latin typeface="+mn-lt"/>
                          <a:ea typeface="+mn-ea"/>
                          <a:cs typeface="+mn-cs"/>
                        </a:rPr>
                        <a:t>Security &amp; Access Control: Ensures that only authorized external clients can interact with Bosch APIs, implementing proper authentication and authorization mechanisms.</a:t>
                      </a:r>
                    </a:p>
                    <a:p>
                      <a:pPr marL="679544" lvl="1" indent="-171450" algn="just">
                        <a:buFont typeface="Arial" panose="020B0604020202020204" pitchFamily="34" charset="0"/>
                        <a:buChar char="•"/>
                      </a:pPr>
                      <a:r>
                        <a:rPr lang="en-IN" sz="1000" b="0" i="0" kern="1200">
                          <a:solidFill>
                            <a:srgbClr val="000000"/>
                          </a:solidFill>
                          <a:effectLst/>
                          <a:latin typeface="+mn-lt"/>
                          <a:ea typeface="+mn-ea"/>
                          <a:cs typeface="+mn-cs"/>
                        </a:rPr>
                        <a:t>API Rate Limiting and Monitoring: Provides rate limiting and monitoring features to ensure optimal performance and security for customer-facing APIs.</a:t>
                      </a:r>
                    </a:p>
                    <a:p>
                      <a:pPr lvl="0" algn="just"/>
                      <a:r>
                        <a:rPr lang="en-IN" sz="1000" b="0" i="0" kern="1200">
                          <a:solidFill>
                            <a:srgbClr val="000000"/>
                          </a:solidFill>
                          <a:effectLst/>
                          <a:latin typeface="+mn-lt"/>
                          <a:ea typeface="+mn-ea"/>
                          <a:cs typeface="+mn-cs"/>
                        </a:rPr>
                        <a:t>These services help maintain a secure, efficient, and scalable API ecosystem, ensuring proper access management both internally and externally.</a:t>
                      </a:r>
                    </a:p>
                  </a:txBody>
                  <a:tcPr marL="101626" marR="101626" marT="50813" marB="5081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CF4"/>
                    </a:solidFill>
                  </a:tcPr>
                </a:tc>
                <a:extLst>
                  <a:ext uri="{0D108BD9-81ED-4DB2-BD59-A6C34878D82A}">
                    <a16:rowId xmlns:a16="http://schemas.microsoft.com/office/drawing/2014/main" val="3133039129"/>
                  </a:ext>
                </a:extLst>
              </a:tr>
            </a:tbl>
          </a:graphicData>
        </a:graphic>
      </p:graphicFrame>
    </p:spTree>
    <p:custDataLst>
      <p:tags r:id="rId1"/>
    </p:custDataLst>
    <p:extLst>
      <p:ext uri="{BB962C8B-B14F-4D97-AF65-F5344CB8AC3E}">
        <p14:creationId xmlns:p14="http://schemas.microsoft.com/office/powerpoint/2010/main" val="2837149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8">
            <a:alphaModFix amt="5000"/>
            <a:lum/>
          </a:blip>
          <a:srcRect/>
          <a:stretch>
            <a:fillRect/>
          </a:stretch>
        </a:blipFill>
        <a:effectLst/>
      </p:bgPr>
    </p:bg>
    <p:spTree>
      <p:nvGrpSpPr>
        <p:cNvPr id="1" name="">
          <a:extLst>
            <a:ext uri="{FF2B5EF4-FFF2-40B4-BE49-F238E27FC236}">
              <a16:creationId xmlns:a16="http://schemas.microsoft.com/office/drawing/2014/main" id="{782F5F13-3A37-233F-606E-9782A3B9BA30}"/>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EF5DE8E7-301F-3A8A-9F16-24853EBDC360}"/>
              </a:ext>
            </a:extLst>
          </p:cNvPr>
          <p:cNvPicPr>
            <a:picLocks/>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96" y="6714383"/>
            <a:ext cx="12192314" cy="143970"/>
          </a:xfrm>
          <a:prstGeom prst="rect">
            <a:avLst/>
          </a:prstGeom>
        </p:spPr>
      </p:pic>
      <p:sp>
        <p:nvSpPr>
          <p:cNvPr id="5" name="Rectangle 4">
            <a:extLst>
              <a:ext uri="{FF2B5EF4-FFF2-40B4-BE49-F238E27FC236}">
                <a16:creationId xmlns:a16="http://schemas.microsoft.com/office/drawing/2014/main" id="{97F28370-6109-6798-4976-973980A3C028}"/>
              </a:ext>
            </a:extLst>
          </p:cNvPr>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pPr defTabSz="1016264">
              <a:defRPr/>
            </a:pPr>
            <a:r>
              <a:rPr lang="en-GB" sz="1334">
                <a:solidFill>
                  <a:srgbClr val="999FA6"/>
                </a:solidFill>
                <a:latin typeface="Bosch Office Sans"/>
              </a:rPr>
              <a:t>8</a:t>
            </a:r>
          </a:p>
        </p:txBody>
      </p:sp>
      <p:sp>
        <p:nvSpPr>
          <p:cNvPr id="4" name="Rectangle 3" hidden="1">
            <a:extLst>
              <a:ext uri="{FF2B5EF4-FFF2-40B4-BE49-F238E27FC236}">
                <a16:creationId xmlns:a16="http://schemas.microsoft.com/office/drawing/2014/main" id="{A47D75F7-C1D6-D684-0B05-FF74317D2241}"/>
              </a:ext>
            </a:extLst>
          </p:cNvPr>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9761" rIns="0" bIns="0" rtlCol="0" anchor="t">
            <a:normAutofit/>
          </a:bodyPr>
          <a:lstStyle/>
          <a:p>
            <a:pPr defTabSz="1016264">
              <a:lnSpc>
                <a:spcPts val="1000"/>
              </a:lnSpc>
              <a:defRPr/>
            </a:pPr>
            <a:endParaRPr lang="en-GB" sz="611">
              <a:solidFill>
                <a:prstClr val="black"/>
              </a:solidFill>
              <a:latin typeface="Bosch Office Sans"/>
            </a:endParaRPr>
          </a:p>
        </p:txBody>
      </p:sp>
      <p:sp>
        <p:nvSpPr>
          <p:cNvPr id="6" name="TextBox 5">
            <a:extLst>
              <a:ext uri="{FF2B5EF4-FFF2-40B4-BE49-F238E27FC236}">
                <a16:creationId xmlns:a16="http://schemas.microsoft.com/office/drawing/2014/main" id="{1CB2098D-1078-5121-234E-D96F2840440A}"/>
              </a:ext>
            </a:extLst>
          </p:cNvPr>
          <p:cNvSpPr txBox="1">
            <a:spLocks/>
          </p:cNvSpPr>
          <p:nvPr>
            <p:custDataLst>
              <p:tags r:id="rId5"/>
            </p:custDataLst>
          </p:nvPr>
        </p:nvSpPr>
        <p:spPr>
          <a:xfrm>
            <a:off x="287784" y="187452"/>
            <a:ext cx="6813539"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defRPr/>
            </a:pPr>
            <a:r>
              <a:rPr lang="en-US" sz="2667" b="1">
                <a:solidFill>
                  <a:srgbClr val="A80163"/>
                </a:solidFill>
                <a:latin typeface="Bosch Office Sans"/>
              </a:rPr>
              <a:t>IndAIGenious</a:t>
            </a:r>
          </a:p>
        </p:txBody>
      </p:sp>
      <p:sp>
        <p:nvSpPr>
          <p:cNvPr id="25" name="TextBox 24">
            <a:extLst>
              <a:ext uri="{FF2B5EF4-FFF2-40B4-BE49-F238E27FC236}">
                <a16:creationId xmlns:a16="http://schemas.microsoft.com/office/drawing/2014/main" id="{631E6C32-B1D6-32E9-85A7-0E351602BD2F}"/>
              </a:ext>
            </a:extLst>
          </p:cNvPr>
          <p:cNvSpPr txBox="1"/>
          <p:nvPr/>
        </p:nvSpPr>
        <p:spPr>
          <a:xfrm>
            <a:off x="287432" y="509495"/>
            <a:ext cx="9582125" cy="324894"/>
          </a:xfrm>
          <a:prstGeom prst="rect">
            <a:avLst/>
          </a:prstGeom>
          <a:noFill/>
        </p:spPr>
        <p:txBody>
          <a:bodyPr wrap="square" lIns="0" tIns="0" rIns="0" bIns="0" rtlCol="0">
            <a:noAutofit/>
          </a:bodyPr>
          <a:lstStyle/>
          <a:p>
            <a:pPr defTabSz="1016190" fontAlgn="base">
              <a:spcBef>
                <a:spcPts val="556"/>
              </a:spcBef>
              <a:spcAft>
                <a:spcPct val="0"/>
              </a:spcAft>
              <a:defRPr/>
            </a:pPr>
            <a:r>
              <a:rPr lang="en-US" sz="2000" b="1">
                <a:solidFill>
                  <a:srgbClr val="007BC0"/>
                </a:solidFill>
                <a:latin typeface="Bosch Office Sans" pitchFamily="34" charset="0"/>
              </a:rPr>
              <a:t>Components</a:t>
            </a:r>
          </a:p>
        </p:txBody>
      </p:sp>
      <p:graphicFrame>
        <p:nvGraphicFramePr>
          <p:cNvPr id="2" name="Table 1">
            <a:extLst>
              <a:ext uri="{FF2B5EF4-FFF2-40B4-BE49-F238E27FC236}">
                <a16:creationId xmlns:a16="http://schemas.microsoft.com/office/drawing/2014/main" id="{26BE7FB9-B22C-7874-29D5-19031E3460D3}"/>
              </a:ext>
            </a:extLst>
          </p:cNvPr>
          <p:cNvGraphicFramePr>
            <a:graphicFrameLocks noGrp="1"/>
          </p:cNvGraphicFramePr>
          <p:nvPr>
            <p:extLst>
              <p:ext uri="{D42A27DB-BD31-4B8C-83A1-F6EECF244321}">
                <p14:modId xmlns:p14="http://schemas.microsoft.com/office/powerpoint/2010/main" val="3295393508"/>
              </p:ext>
            </p:extLst>
          </p:nvPr>
        </p:nvGraphicFramePr>
        <p:xfrm>
          <a:off x="617011" y="834389"/>
          <a:ext cx="11437280" cy="5034528"/>
        </p:xfrm>
        <a:graphic>
          <a:graphicData uri="http://schemas.openxmlformats.org/drawingml/2006/table">
            <a:tbl>
              <a:tblPr firstRow="1">
                <a:tableStyleId>{5C22544A-7EE6-4342-B048-85BDC9FD1C3A}</a:tableStyleId>
              </a:tblPr>
              <a:tblGrid>
                <a:gridCol w="1293051">
                  <a:extLst>
                    <a:ext uri="{9D8B030D-6E8A-4147-A177-3AD203B41FA5}">
                      <a16:colId xmlns:a16="http://schemas.microsoft.com/office/drawing/2014/main" val="3167870460"/>
                    </a:ext>
                  </a:extLst>
                </a:gridCol>
                <a:gridCol w="2820586">
                  <a:extLst>
                    <a:ext uri="{9D8B030D-6E8A-4147-A177-3AD203B41FA5}">
                      <a16:colId xmlns:a16="http://schemas.microsoft.com/office/drawing/2014/main" val="774279020"/>
                    </a:ext>
                  </a:extLst>
                </a:gridCol>
                <a:gridCol w="7323643">
                  <a:extLst>
                    <a:ext uri="{9D8B030D-6E8A-4147-A177-3AD203B41FA5}">
                      <a16:colId xmlns:a16="http://schemas.microsoft.com/office/drawing/2014/main" val="1355149510"/>
                    </a:ext>
                  </a:extLst>
                </a:gridCol>
              </a:tblGrid>
              <a:tr h="428189">
                <a:tc>
                  <a:txBody>
                    <a:bodyPr/>
                    <a:lstStyle/>
                    <a:p>
                      <a:r>
                        <a:rPr lang="en-US" sz="1100"/>
                        <a:t>Cloud</a:t>
                      </a:r>
                    </a:p>
                  </a:txBody>
                  <a:tcPr marL="101626" marR="101626" marT="50813" marB="50813"/>
                </a:tc>
                <a:tc>
                  <a:txBody>
                    <a:bodyPr/>
                    <a:lstStyle/>
                    <a:p>
                      <a:r>
                        <a:rPr lang="en-US" sz="1100"/>
                        <a:t>Component</a:t>
                      </a:r>
                    </a:p>
                  </a:txBody>
                  <a:tcPr marL="101626" marR="101626" marT="50813" marB="50813"/>
                </a:tc>
                <a:tc>
                  <a:txBody>
                    <a:bodyPr/>
                    <a:lstStyle/>
                    <a:p>
                      <a:r>
                        <a:rPr lang="en-US" sz="1100"/>
                        <a:t>Purpose</a:t>
                      </a:r>
                    </a:p>
                  </a:txBody>
                  <a:tcPr marL="101626" marR="101626" marT="50813" marB="50813"/>
                </a:tc>
                <a:extLst>
                  <a:ext uri="{0D108BD9-81ED-4DB2-BD59-A6C34878D82A}">
                    <a16:rowId xmlns:a16="http://schemas.microsoft.com/office/drawing/2014/main" val="1463842828"/>
                  </a:ext>
                </a:extLst>
              </a:tr>
              <a:tr h="453972">
                <a:tc>
                  <a:txBody>
                    <a:bodyPr/>
                    <a:lstStyle/>
                    <a:p>
                      <a:r>
                        <a:rPr lang="en-US" sz="1000" b="1" i="0" kern="1200">
                          <a:solidFill>
                            <a:srgbClr val="000000"/>
                          </a:solidFill>
                          <a:effectLst/>
                          <a:latin typeface="+mn-lt"/>
                          <a:ea typeface="+mn-ea"/>
                          <a:cs typeface="+mn-cs"/>
                        </a:rPr>
                        <a:t>Bosch</a:t>
                      </a:r>
                      <a:endParaRPr sz="1000" b="1" i="0" kern="1200">
                        <a:solidFill>
                          <a:srgbClr val="000000"/>
                        </a:solidFill>
                        <a:effectLst/>
                        <a:latin typeface="+mn-lt"/>
                        <a:ea typeface="+mn-ea"/>
                        <a:cs typeface="+mn-cs"/>
                      </a:endParaRPr>
                    </a:p>
                  </a:txBody>
                  <a:tcPr marL="101626" marR="101626" marT="50813" marB="50813"/>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000" b="1" kern="1200">
                          <a:solidFill>
                            <a:schemeClr val="dk1"/>
                          </a:solidFill>
                          <a:effectLst/>
                          <a:latin typeface="+mn-lt"/>
                          <a:ea typeface="+mn-ea"/>
                          <a:cs typeface="+mn-cs"/>
                        </a:rPr>
                        <a:t>Configuration Repository</a:t>
                      </a:r>
                      <a:endParaRPr lang="en-US" sz="1000" b="1" kern="1200">
                        <a:solidFill>
                          <a:schemeClr val="dk1"/>
                        </a:solidFill>
                        <a:effectLst/>
                        <a:latin typeface="+mn-lt"/>
                        <a:ea typeface="+mn-ea"/>
                        <a:cs typeface="+mn-cs"/>
                      </a:endParaRPr>
                    </a:p>
                  </a:txBody>
                  <a:tcPr marL="101626" marR="101626" marT="50813" marB="50813"/>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000" b="0" i="0" kern="1200">
                          <a:solidFill>
                            <a:srgbClr val="000000"/>
                          </a:solidFill>
                          <a:effectLst/>
                          <a:latin typeface="+mn-lt"/>
                          <a:ea typeface="+mn-ea"/>
                          <a:cs typeface="+mn-cs"/>
                        </a:rPr>
                        <a:t>This system contains configuration files and scripts that manage the configuration settings for various components of the </a:t>
                      </a:r>
                      <a:r>
                        <a:rPr lang="en-IN" sz="1000" b="0" i="0" kern="1200" err="1">
                          <a:solidFill>
                            <a:srgbClr val="000000"/>
                          </a:solidFill>
                          <a:effectLst/>
                          <a:latin typeface="+mn-lt"/>
                          <a:ea typeface="+mn-ea"/>
                          <a:cs typeface="+mn-cs"/>
                        </a:rPr>
                        <a:t>IndAIGenious</a:t>
                      </a:r>
                      <a:r>
                        <a:rPr lang="en-IN" sz="1000" b="0" i="0" kern="1200">
                          <a:solidFill>
                            <a:srgbClr val="000000"/>
                          </a:solidFill>
                          <a:effectLst/>
                          <a:latin typeface="+mn-lt"/>
                          <a:ea typeface="+mn-ea"/>
                          <a:cs typeface="+mn-cs"/>
                        </a:rPr>
                        <a:t> modules. It also tracks the version information of the components currently in use by the customer, ensuring that each deployment is properly configured and versioned.</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000" b="0" i="0" kern="1200">
                          <a:solidFill>
                            <a:srgbClr val="000000"/>
                          </a:solidFill>
                          <a:effectLst/>
                          <a:latin typeface="+mn-lt"/>
                          <a:ea typeface="+mn-ea"/>
                          <a:cs typeface="+mn-cs"/>
                        </a:rPr>
                        <a:t>Key features include:</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000" b="0" i="0" kern="1200">
                          <a:solidFill>
                            <a:srgbClr val="000000"/>
                          </a:solidFill>
                          <a:effectLst/>
                          <a:latin typeface="+mn-lt"/>
                          <a:ea typeface="+mn-ea"/>
                          <a:cs typeface="+mn-cs"/>
                        </a:rPr>
                        <a:t>Configuration Files and Scripts: Stores and manages configuration files and scripts to customize and control the settings of various components within the </a:t>
                      </a:r>
                      <a:r>
                        <a:rPr lang="en-IN" sz="1000" b="0" i="0" kern="1200" err="1">
                          <a:solidFill>
                            <a:srgbClr val="000000"/>
                          </a:solidFill>
                          <a:effectLst/>
                          <a:latin typeface="+mn-lt"/>
                          <a:ea typeface="+mn-ea"/>
                          <a:cs typeface="+mn-cs"/>
                        </a:rPr>
                        <a:t>IndAIGenious</a:t>
                      </a:r>
                      <a:r>
                        <a:rPr lang="en-IN" sz="1000" b="0" i="0" kern="1200">
                          <a:solidFill>
                            <a:srgbClr val="000000"/>
                          </a:solidFill>
                          <a:effectLst/>
                          <a:latin typeface="+mn-lt"/>
                          <a:ea typeface="+mn-ea"/>
                          <a:cs typeface="+mn-cs"/>
                        </a:rPr>
                        <a:t> modules.</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000" b="0" i="0" kern="1200">
                          <a:solidFill>
                            <a:srgbClr val="000000"/>
                          </a:solidFill>
                          <a:effectLst/>
                          <a:latin typeface="+mn-lt"/>
                          <a:ea typeface="+mn-ea"/>
                          <a:cs typeface="+mn-cs"/>
                        </a:rPr>
                        <a:t>Version Tracking: Maintains detailed version information for the components in use, ensuring that the correct versions are deployed and accessible to the customer.</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000" b="0" i="0" kern="1200">
                          <a:solidFill>
                            <a:srgbClr val="000000"/>
                          </a:solidFill>
                          <a:effectLst/>
                          <a:latin typeface="+mn-lt"/>
                          <a:ea typeface="+mn-ea"/>
                          <a:cs typeface="+mn-cs"/>
                        </a:rPr>
                        <a:t>Customer-Specific Configurations: Allows for the management of customer-specific configurations, ensuring that each customer has the appropriate settings tailored to their environment.</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000" b="0" i="0" kern="1200">
                          <a:solidFill>
                            <a:srgbClr val="000000"/>
                          </a:solidFill>
                          <a:effectLst/>
                          <a:latin typeface="+mn-lt"/>
                          <a:ea typeface="+mn-ea"/>
                          <a:cs typeface="+mn-cs"/>
                        </a:rPr>
                        <a:t>This system ensures that all components are properly configured and versioned, streamlining deployment and maintenance across different customer environments.</a:t>
                      </a:r>
                    </a:p>
                  </a:txBody>
                  <a:tcPr marL="101626" marR="101626" marT="50813" marB="50813"/>
                </a:tc>
                <a:extLst>
                  <a:ext uri="{0D108BD9-81ED-4DB2-BD59-A6C34878D82A}">
                    <a16:rowId xmlns:a16="http://schemas.microsoft.com/office/drawing/2014/main" val="1610528807"/>
                  </a:ext>
                </a:extLst>
              </a:tr>
              <a:tr h="453972">
                <a:tc rowSpan="4">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endParaRPr lang="en-US" sz="1000" b="1" i="0" kern="1200">
                        <a:solidFill>
                          <a:srgbClr val="000000"/>
                        </a:solidFill>
                        <a:effectLst/>
                        <a:latin typeface="+mn-lt"/>
                        <a:ea typeface="+mn-ea"/>
                        <a:cs typeface="+mn-cs"/>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lang="en-US" sz="1000" b="1" i="0" kern="1200">
                        <a:solidFill>
                          <a:srgbClr val="000000"/>
                        </a:solidFill>
                        <a:effectLst/>
                        <a:latin typeface="+mn-lt"/>
                        <a:ea typeface="+mn-ea"/>
                        <a:cs typeface="+mn-cs"/>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lang="en-US" sz="1000" b="1" i="0" kern="1200">
                        <a:solidFill>
                          <a:srgbClr val="000000"/>
                        </a:solidFill>
                        <a:effectLst/>
                        <a:latin typeface="+mn-lt"/>
                        <a:ea typeface="+mn-ea"/>
                        <a:cs typeface="+mn-cs"/>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lang="en-US" sz="1000" b="1" i="0" kern="1200">
                        <a:solidFill>
                          <a:srgbClr val="000000"/>
                        </a:solidFill>
                        <a:effectLst/>
                        <a:latin typeface="+mn-lt"/>
                        <a:ea typeface="+mn-ea"/>
                        <a:cs typeface="+mn-cs"/>
                      </a:endParaRPr>
                    </a:p>
                    <a:p>
                      <a:pPr marL="0" marR="0" lvl="0" indent="0" algn="l" defTabSz="914333" rtl="0" eaLnBrk="1" fontAlgn="auto" latinLnBrk="0" hangingPunct="1">
                        <a:lnSpc>
                          <a:spcPct val="100000"/>
                        </a:lnSpc>
                        <a:spcBef>
                          <a:spcPts val="0"/>
                        </a:spcBef>
                        <a:spcAft>
                          <a:spcPts val="0"/>
                        </a:spcAft>
                        <a:buClrTx/>
                        <a:buSzTx/>
                        <a:buFontTx/>
                        <a:buNone/>
                        <a:tabLst/>
                        <a:defRPr/>
                      </a:pPr>
                      <a:r>
                        <a:rPr lang="en-US" sz="1000" b="1" i="0" kern="1200">
                          <a:solidFill>
                            <a:srgbClr val="000000"/>
                          </a:solidFill>
                          <a:effectLst/>
                          <a:latin typeface="+mn-lt"/>
                          <a:ea typeface="+mn-ea"/>
                          <a:cs typeface="+mn-cs"/>
                        </a:rPr>
                        <a:t>Customer</a:t>
                      </a:r>
                    </a:p>
                  </a:txBody>
                  <a:tcPr marL="101626" marR="101626" marT="50813" marB="50813"/>
                </a:tc>
                <a:tc>
                  <a:txBody>
                    <a:bodyPr/>
                    <a:lstStyle/>
                    <a:p>
                      <a:pPr lvl="0">
                        <a:buNone/>
                      </a:pPr>
                      <a:r>
                        <a:rPr lang="en-US" sz="1000" b="1" i="0" u="none" strike="noStrike" noProof="0">
                          <a:solidFill>
                            <a:srgbClr val="000000"/>
                          </a:solidFill>
                          <a:latin typeface="Bosch Office Sans"/>
                        </a:rPr>
                        <a:t>Self-Service Module</a:t>
                      </a:r>
                      <a:endParaRPr lang="en-US" sz="1000"/>
                    </a:p>
                  </a:txBody>
                  <a:tcPr marL="101626" marR="101626" marT="50813" marB="50813"/>
                </a:tc>
                <a:tc>
                  <a:txBody>
                    <a:bodyPr/>
                    <a:lstStyle/>
                    <a:p>
                      <a:pPr lvl="0">
                        <a:buNone/>
                      </a:pPr>
                      <a:r>
                        <a:rPr lang="en-US" sz="1000" b="1" i="0" u="none" strike="noStrike" kern="1200">
                          <a:solidFill>
                            <a:srgbClr val="000000"/>
                          </a:solidFill>
                          <a:latin typeface="+mn-lt"/>
                          <a:ea typeface="+mn-ea"/>
                          <a:cs typeface="+mn-cs"/>
                        </a:rPr>
                        <a:t>Self-Service Unit </a:t>
                      </a:r>
                      <a:r>
                        <a:rPr lang="en-US" sz="1000" b="0" i="0" u="none" strike="noStrike" kern="1200">
                          <a:solidFill>
                            <a:srgbClr val="000000"/>
                          </a:solidFill>
                          <a:latin typeface="+mn-lt"/>
                          <a:ea typeface="+mn-ea"/>
                          <a:cs typeface="+mn-cs"/>
                        </a:rPr>
                        <a:t>that simplifies operations by offering:</a:t>
                      </a:r>
                    </a:p>
                    <a:p>
                      <a:pPr marL="171450" lvl="0" indent="-171450">
                        <a:buFont typeface="Arial" panose="020B0604020202020204" pitchFamily="34" charset="0"/>
                        <a:buChar char="•"/>
                      </a:pPr>
                      <a:r>
                        <a:rPr lang="en-US" sz="1000" b="0" i="0" u="none" strike="noStrike" kern="1200">
                          <a:solidFill>
                            <a:srgbClr val="000000"/>
                          </a:solidFill>
                          <a:latin typeface="+mn-lt"/>
                          <a:ea typeface="+mn-ea"/>
                          <a:cs typeface="+mn-cs"/>
                        </a:rPr>
                        <a:t>Single-Click Deployment: Streamlines the deployment process.</a:t>
                      </a:r>
                    </a:p>
                    <a:p>
                      <a:pPr marL="171450" lvl="0" indent="-171450">
                        <a:buFont typeface="Arial" panose="020B0604020202020204" pitchFamily="34" charset="0"/>
                        <a:buChar char="•"/>
                      </a:pPr>
                      <a:r>
                        <a:rPr lang="en-US" sz="1000" b="0" i="0" u="none" strike="noStrike" kern="1200">
                          <a:solidFill>
                            <a:srgbClr val="000000"/>
                          </a:solidFill>
                          <a:latin typeface="+mn-lt"/>
                          <a:ea typeface="+mn-ea"/>
                          <a:cs typeface="+mn-cs"/>
                        </a:rPr>
                        <a:t>Automated Subscription Checks: Ensures subscriptions are validated and up to date without manual intervention.</a:t>
                      </a:r>
                    </a:p>
                  </a:txBody>
                  <a:tcPr marL="101626" marR="101626" marT="50813" marB="50813"/>
                </a:tc>
                <a:extLst>
                  <a:ext uri="{0D108BD9-81ED-4DB2-BD59-A6C34878D82A}">
                    <a16:rowId xmlns:a16="http://schemas.microsoft.com/office/drawing/2014/main" val="1556097155"/>
                  </a:ext>
                </a:extLst>
              </a:tr>
              <a:tr h="453972">
                <a:tc vMerge="1">
                  <a:txBody>
                    <a:bodyPr/>
                    <a:lstStyle/>
                    <a:p>
                      <a:endParaRPr/>
                    </a:p>
                  </a:txBody>
                  <a:tcPr marL="51829" marR="51829" marT="50813" marB="50813"/>
                </a:tc>
                <a:tc>
                  <a:txBody>
                    <a:bodyPr/>
                    <a:lstStyle/>
                    <a:p>
                      <a:pPr lvl="0" algn="l" rtl="0">
                        <a:lnSpc>
                          <a:spcPts val="975"/>
                        </a:lnSpc>
                        <a:buNone/>
                      </a:pPr>
                      <a:r>
                        <a:rPr lang="en-US" sz="1000" b="1" i="0">
                          <a:solidFill>
                            <a:srgbClr val="000000"/>
                          </a:solidFill>
                          <a:effectLst/>
                          <a:latin typeface="Bosch Office Sans"/>
                        </a:rPr>
                        <a:t>IndAIGenious Container Registry</a:t>
                      </a:r>
                      <a:endParaRPr lang="en-US" sz="1000" b="0" i="0">
                        <a:solidFill>
                          <a:srgbClr val="000000"/>
                        </a:solidFill>
                        <a:effectLst/>
                      </a:endParaRPr>
                    </a:p>
                  </a:txBody>
                  <a:tcPr marL="51829" marR="51829" marT="50813" marB="50813"/>
                </a:tc>
                <a:tc>
                  <a:txBody>
                    <a:bodyPr/>
                    <a:lstStyle/>
                    <a:p>
                      <a:pPr marL="0" marR="0" lvl="0" indent="0" algn="l" defTabSz="1016190" rtl="0" eaLnBrk="1" fontAlgn="auto" latinLnBrk="0" hangingPunct="1">
                        <a:lnSpc>
                          <a:spcPts val="975"/>
                        </a:lnSpc>
                        <a:spcBef>
                          <a:spcPts val="0"/>
                        </a:spcBef>
                        <a:spcAft>
                          <a:spcPts val="0"/>
                        </a:spcAft>
                        <a:buClrTx/>
                        <a:buSzTx/>
                        <a:buFontTx/>
                        <a:buNone/>
                        <a:tabLst/>
                        <a:defRPr/>
                      </a:pPr>
                      <a:r>
                        <a:rPr lang="en-US" sz="1000" b="0" i="0">
                          <a:solidFill>
                            <a:srgbClr val="000000"/>
                          </a:solidFill>
                          <a:effectLst/>
                          <a:latin typeface="+mn-lt"/>
                        </a:rPr>
                        <a:t>This system stores application-specific containers that are required for the deployment of </a:t>
                      </a:r>
                      <a:r>
                        <a:rPr lang="en-US" sz="1000" b="0" i="0" err="1">
                          <a:solidFill>
                            <a:srgbClr val="000000"/>
                          </a:solidFill>
                          <a:effectLst/>
                          <a:latin typeface="+mn-lt"/>
                        </a:rPr>
                        <a:t>IndAIGenious</a:t>
                      </a:r>
                      <a:r>
                        <a:rPr lang="en-US" sz="1000" b="0" i="0">
                          <a:solidFill>
                            <a:srgbClr val="000000"/>
                          </a:solidFill>
                          <a:effectLst/>
                          <a:latin typeface="+mn-lt"/>
                        </a:rPr>
                        <a:t> modules. It ensures that all necessary containers are available for seamless and efficient deployment across customer environment.</a:t>
                      </a:r>
                      <a:endParaRPr lang="en-US" sz="1000" b="0" i="0" u="none" strike="noStrike" kern="1200">
                        <a:solidFill>
                          <a:srgbClr val="000000"/>
                        </a:solidFill>
                        <a:latin typeface="Bosch Office Sans"/>
                        <a:ea typeface="+mn-ea"/>
                        <a:cs typeface="+mn-cs"/>
                      </a:endParaRPr>
                    </a:p>
                  </a:txBody>
                  <a:tcPr marL="51829" marR="51829" marT="50813" marB="50813"/>
                </a:tc>
                <a:extLst>
                  <a:ext uri="{0D108BD9-81ED-4DB2-BD59-A6C34878D82A}">
                    <a16:rowId xmlns:a16="http://schemas.microsoft.com/office/drawing/2014/main" val="71418717"/>
                  </a:ext>
                </a:extLst>
              </a:tr>
              <a:tr h="342289">
                <a:tc vMerge="1">
                  <a:txBody>
                    <a:bodyPr/>
                    <a:lstStyle/>
                    <a:p>
                      <a:endParaRPr/>
                    </a:p>
                  </a:txBody>
                  <a:tcPr marL="51829" marR="51829" marT="50813" marB="50813"/>
                </a:tc>
                <a:tc>
                  <a:txBody>
                    <a:bodyPr/>
                    <a:lstStyle/>
                    <a:p>
                      <a:pPr lvl="0" algn="l" rtl="0">
                        <a:lnSpc>
                          <a:spcPts val="975"/>
                        </a:lnSpc>
                        <a:buNone/>
                      </a:pPr>
                      <a:r>
                        <a:rPr lang="en-US" sz="1000" b="1" i="0">
                          <a:solidFill>
                            <a:srgbClr val="000000"/>
                          </a:solidFill>
                          <a:effectLst/>
                          <a:latin typeface="Bosch Office Sans"/>
                        </a:rPr>
                        <a:t>IndAIGenious Application</a:t>
                      </a:r>
                      <a:endParaRPr lang="en-US" sz="1000" b="0" i="0">
                        <a:solidFill>
                          <a:srgbClr val="000000"/>
                        </a:solidFill>
                        <a:effectLst/>
                      </a:endParaRPr>
                    </a:p>
                  </a:txBody>
                  <a:tcPr marL="51829" marR="51829" marT="50813" marB="50813"/>
                </a:tc>
                <a:tc>
                  <a:txBody>
                    <a:bodyPr/>
                    <a:lstStyle/>
                    <a:p>
                      <a:pPr lvl="0" algn="l" rtl="0">
                        <a:lnSpc>
                          <a:spcPts val="975"/>
                        </a:lnSpc>
                        <a:buNone/>
                      </a:pPr>
                      <a:r>
                        <a:rPr lang="en-US" sz="1000" b="0" i="0">
                          <a:solidFill>
                            <a:srgbClr val="000000"/>
                          </a:solidFill>
                          <a:effectLst/>
                          <a:latin typeface="Bosch Office Sans"/>
                        </a:rPr>
                        <a:t>Know-it-all Gen AI powered assistant to aid Industrial plants for key stakeholders involved in Manufacturing process</a:t>
                      </a:r>
                      <a:endParaRPr lang="en-US" sz="1000" b="0" i="0">
                        <a:solidFill>
                          <a:srgbClr val="000000"/>
                        </a:solidFill>
                        <a:effectLst/>
                      </a:endParaRPr>
                    </a:p>
                  </a:txBody>
                  <a:tcPr marL="51829" marR="51829" marT="50813" marB="50813"/>
                </a:tc>
                <a:extLst>
                  <a:ext uri="{0D108BD9-81ED-4DB2-BD59-A6C34878D82A}">
                    <a16:rowId xmlns:a16="http://schemas.microsoft.com/office/drawing/2014/main" val="2381608630"/>
                  </a:ext>
                </a:extLst>
              </a:tr>
              <a:tr h="453972">
                <a:tc vMerge="1">
                  <a:txBody>
                    <a:bodyPr/>
                    <a:lstStyle/>
                    <a:p>
                      <a:endParaRPr/>
                    </a:p>
                  </a:txBody>
                  <a:tcPr marL="51829" marR="51829" marT="50813" marB="50813"/>
                </a:tc>
                <a:tc>
                  <a:txBody>
                    <a:bodyPr/>
                    <a:lstStyle/>
                    <a:p>
                      <a:pPr lvl="0" algn="l" rtl="0">
                        <a:lnSpc>
                          <a:spcPts val="975"/>
                        </a:lnSpc>
                        <a:buNone/>
                      </a:pPr>
                      <a:r>
                        <a:rPr lang="en-US" sz="1000" b="1" i="0" err="1">
                          <a:solidFill>
                            <a:srgbClr val="000000"/>
                          </a:solidFill>
                          <a:effectLst/>
                          <a:latin typeface="+mn-lt"/>
                        </a:rPr>
                        <a:t>IndAIGenious</a:t>
                      </a:r>
                      <a:r>
                        <a:rPr lang="en-US" sz="1000" b="1" i="0">
                          <a:solidFill>
                            <a:srgbClr val="000000"/>
                          </a:solidFill>
                          <a:effectLst/>
                          <a:latin typeface="+mn-lt"/>
                        </a:rPr>
                        <a:t> Application </a:t>
                      </a:r>
                      <a:r>
                        <a:rPr lang="en-US" sz="1000" b="1" i="0">
                          <a:solidFill>
                            <a:srgbClr val="000000"/>
                          </a:solidFill>
                          <a:effectLst/>
                          <a:latin typeface="Bosch Office Sans"/>
                        </a:rPr>
                        <a:t>Configuration</a:t>
                      </a:r>
                      <a:endParaRPr lang="en-US" sz="1000" b="0" i="0">
                        <a:solidFill>
                          <a:srgbClr val="000000"/>
                        </a:solidFill>
                        <a:effectLst/>
                      </a:endParaRPr>
                    </a:p>
                  </a:txBody>
                  <a:tcPr marL="51829" marR="51829" marT="50813" marB="50813"/>
                </a:tc>
                <a:tc>
                  <a:txBody>
                    <a:bodyPr/>
                    <a:lstStyle/>
                    <a:p>
                      <a:pPr marL="0" marR="0" indent="0" algn="l" defTabSz="1016190" rtl="0" eaLnBrk="1" fontAlgn="auto" latinLnBrk="0" hangingPunct="1">
                        <a:lnSpc>
                          <a:spcPct val="100000"/>
                        </a:lnSpc>
                        <a:spcBef>
                          <a:spcPts val="0"/>
                        </a:spcBef>
                        <a:spcAft>
                          <a:spcPts val="0"/>
                        </a:spcAft>
                        <a:buClrTx/>
                        <a:buSzTx/>
                        <a:buFontTx/>
                        <a:buNone/>
                        <a:tabLst/>
                        <a:defRPr/>
                      </a:pPr>
                      <a:r>
                        <a:rPr lang="en-US" sz="1000" b="0" i="0" u="none" strike="noStrike" kern="1200">
                          <a:solidFill>
                            <a:srgbClr val="000000"/>
                          </a:solidFill>
                          <a:latin typeface="+mn-lt"/>
                          <a:ea typeface="+mn-ea"/>
                          <a:cs typeface="+mn-cs"/>
                        </a:rPr>
                        <a:t>This system stores application-specific configurations that are required for the deployment of </a:t>
                      </a:r>
                      <a:r>
                        <a:rPr lang="en-US" sz="1000" b="0" i="0" u="none" strike="noStrike" kern="1200" err="1">
                          <a:solidFill>
                            <a:srgbClr val="000000"/>
                          </a:solidFill>
                          <a:latin typeface="+mn-lt"/>
                          <a:ea typeface="+mn-ea"/>
                          <a:cs typeface="+mn-cs"/>
                        </a:rPr>
                        <a:t>IndAIGenious</a:t>
                      </a:r>
                      <a:r>
                        <a:rPr lang="en-US" sz="1000" b="0" i="0" u="none" strike="noStrike" kern="1200">
                          <a:solidFill>
                            <a:srgbClr val="000000"/>
                          </a:solidFill>
                          <a:latin typeface="+mn-lt"/>
                          <a:ea typeface="+mn-ea"/>
                          <a:cs typeface="+mn-cs"/>
                        </a:rPr>
                        <a:t> modules. It ensures that all necessary configurations are available for seamless and efficient deployment across customer environment.</a:t>
                      </a:r>
                      <a:br>
                        <a:rPr lang="en-US" sz="1000" b="0" i="0" u="none" strike="noStrike" kern="1200">
                          <a:solidFill>
                            <a:srgbClr val="000000"/>
                          </a:solidFill>
                          <a:latin typeface="+mn-lt"/>
                          <a:ea typeface="+mn-ea"/>
                          <a:cs typeface="+mn-cs"/>
                        </a:rPr>
                      </a:br>
                      <a:r>
                        <a:rPr lang="en-US" sz="1000" b="0" i="0" u="none" strike="noStrike" kern="1200">
                          <a:solidFill>
                            <a:srgbClr val="000000"/>
                          </a:solidFill>
                          <a:latin typeface="+mn-lt"/>
                          <a:ea typeface="+mn-ea"/>
                          <a:cs typeface="+mn-cs"/>
                        </a:rPr>
                        <a:t>Key features include:</a:t>
                      </a:r>
                    </a:p>
                    <a:p>
                      <a:pPr marL="171450" marR="0" indent="-171450" algn="l" defTabSz="101619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kern="1200">
                          <a:solidFill>
                            <a:srgbClr val="000000"/>
                          </a:solidFill>
                          <a:latin typeface="+mn-lt"/>
                          <a:ea typeface="+mn-ea"/>
                          <a:cs typeface="+mn-cs"/>
                        </a:rPr>
                        <a:t>Application-Specific Configurations: Stores configurations tailored to the requirements of each </a:t>
                      </a:r>
                      <a:r>
                        <a:rPr lang="en-US" sz="1000" b="0" i="0" u="none" strike="noStrike" kern="1200" err="1">
                          <a:solidFill>
                            <a:srgbClr val="000000"/>
                          </a:solidFill>
                          <a:latin typeface="+mn-lt"/>
                          <a:ea typeface="+mn-ea"/>
                          <a:cs typeface="+mn-cs"/>
                        </a:rPr>
                        <a:t>IndAIGenious</a:t>
                      </a:r>
                      <a:r>
                        <a:rPr lang="en-US" sz="1000" b="0" i="0" u="none" strike="noStrike" kern="1200">
                          <a:solidFill>
                            <a:srgbClr val="000000"/>
                          </a:solidFill>
                          <a:latin typeface="+mn-lt"/>
                          <a:ea typeface="+mn-ea"/>
                          <a:cs typeface="+mn-cs"/>
                        </a:rPr>
                        <a:t> module, ensuring correct setup and operation during deployment.</a:t>
                      </a:r>
                    </a:p>
                    <a:p>
                      <a:pPr marL="171450" marR="0" indent="-171450" algn="l" defTabSz="101619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u="none" strike="noStrike" kern="1200">
                          <a:solidFill>
                            <a:srgbClr val="000000"/>
                          </a:solidFill>
                          <a:latin typeface="+mn-lt"/>
                          <a:ea typeface="+mn-ea"/>
                          <a:cs typeface="+mn-cs"/>
                        </a:rPr>
                        <a:t>Deployment Readiness: Ensures that all configuration files and container images are prepped and accessible for deployment, facilitating a smooth roll-out process across customer environment.</a:t>
                      </a:r>
                    </a:p>
                    <a:p>
                      <a:pPr marL="0" marR="0" indent="0" algn="l" defTabSz="1016190" rtl="0" eaLnBrk="1" fontAlgn="auto" latinLnBrk="0" hangingPunct="1">
                        <a:lnSpc>
                          <a:spcPct val="100000"/>
                        </a:lnSpc>
                        <a:spcBef>
                          <a:spcPts val="0"/>
                        </a:spcBef>
                        <a:spcAft>
                          <a:spcPts val="0"/>
                        </a:spcAft>
                        <a:buClrTx/>
                        <a:buSzTx/>
                        <a:buFontTx/>
                        <a:buNone/>
                        <a:tabLst/>
                        <a:defRPr/>
                      </a:pPr>
                      <a:endParaRPr lang="en-IN" sz="1000" b="0" i="0" u="none" strike="noStrike" kern="1200">
                        <a:solidFill>
                          <a:srgbClr val="000000"/>
                        </a:solidFill>
                        <a:latin typeface="+mn-lt"/>
                        <a:ea typeface="+mn-ea"/>
                        <a:cs typeface="+mn-cs"/>
                      </a:endParaRPr>
                    </a:p>
                  </a:txBody>
                  <a:tcPr marL="51829" marR="51829" marT="50813" marB="50813"/>
                </a:tc>
                <a:extLst>
                  <a:ext uri="{0D108BD9-81ED-4DB2-BD59-A6C34878D82A}">
                    <a16:rowId xmlns:a16="http://schemas.microsoft.com/office/drawing/2014/main" val="1917004277"/>
                  </a:ext>
                </a:extLst>
              </a:tr>
            </a:tbl>
          </a:graphicData>
        </a:graphic>
      </p:graphicFrame>
    </p:spTree>
    <p:custDataLst>
      <p:tags r:id="rId1"/>
    </p:custDataLst>
    <p:extLst>
      <p:ext uri="{BB962C8B-B14F-4D97-AF65-F5344CB8AC3E}">
        <p14:creationId xmlns:p14="http://schemas.microsoft.com/office/powerpoint/2010/main" val="3956622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3BFCE-2981-F065-7AC6-D46EFD2F46B5}"/>
              </a:ext>
            </a:extLst>
          </p:cNvPr>
          <p:cNvSpPr>
            <a:spLocks noGrp="1"/>
          </p:cNvSpPr>
          <p:nvPr>
            <p:ph type="ctrTitle"/>
          </p:nvPr>
        </p:nvSpPr>
        <p:spPr/>
        <p:txBody>
          <a:bodyPr/>
          <a:lstStyle/>
          <a:p>
            <a:r>
              <a:rPr lang="en-US"/>
              <a:t>Thank You</a:t>
            </a:r>
          </a:p>
        </p:txBody>
      </p:sp>
    </p:spTree>
    <p:extLst>
      <p:ext uri="{BB962C8B-B14F-4D97-AF65-F5344CB8AC3E}">
        <p14:creationId xmlns:p14="http://schemas.microsoft.com/office/powerpoint/2010/main" val="1496136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9">
            <a:alphaModFix amt="5000"/>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20" cstate="print">
            <a:extLst>
              <a:ext uri="{28A0092B-C50C-407E-A947-70E740481C1C}">
                <a14:useLocalDpi xmlns:a14="http://schemas.microsoft.com/office/drawing/2010/main" val="0"/>
              </a:ext>
            </a:extLst>
          </a:blip>
          <a:stretch>
            <a:fillRect/>
          </a:stretch>
        </p:blipFill>
        <p:spPr>
          <a:xfrm>
            <a:off x="196" y="6714383"/>
            <a:ext cx="12192314" cy="143970"/>
          </a:xfrm>
          <a:prstGeom prst="rect">
            <a:avLst/>
          </a:prstGeom>
        </p:spPr>
      </p:pic>
      <p:sp>
        <p:nvSpPr>
          <p:cNvPr id="5" name="Rectangle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pPr defTabSz="1016264">
              <a:defRPr/>
            </a:pPr>
            <a:r>
              <a:rPr lang="en-GB" sz="1334">
                <a:solidFill>
                  <a:srgbClr val="999FA6"/>
                </a:solidFill>
                <a:latin typeface="Bosch Office Sans"/>
              </a:rPr>
              <a:t>2</a:t>
            </a:r>
          </a:p>
        </p:txBody>
      </p:sp>
      <p:sp>
        <p:nvSpPr>
          <p:cNvPr id="4" name="Rectangle 3" hidden="1"/>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9761" rIns="0" bIns="0" rtlCol="0" anchor="t">
            <a:normAutofit/>
          </a:bodyPr>
          <a:lstStyle/>
          <a:p>
            <a:pPr defTabSz="1016264">
              <a:lnSpc>
                <a:spcPts val="1000"/>
              </a:lnSpc>
              <a:defRPr/>
            </a:pPr>
            <a:endParaRPr lang="en-GB" sz="611">
              <a:solidFill>
                <a:prstClr val="black"/>
              </a:solidFill>
              <a:latin typeface="Bosch Office Sans"/>
            </a:endParaRPr>
          </a:p>
        </p:txBody>
      </p:sp>
      <p:sp>
        <p:nvSpPr>
          <p:cNvPr id="6" name="TextBox 5">
            <a:extLst>
              <a:ext uri="{FF2B5EF4-FFF2-40B4-BE49-F238E27FC236}">
                <a16:creationId xmlns:a16="http://schemas.microsoft.com/office/drawing/2014/main" id="{E16620AE-1E4B-A6FB-D503-CD4DB8954C1F}"/>
              </a:ext>
            </a:extLst>
          </p:cNvPr>
          <p:cNvSpPr txBox="1">
            <a:spLocks/>
          </p:cNvSpPr>
          <p:nvPr>
            <p:custDataLst>
              <p:tags r:id="rId5"/>
            </p:custDataLst>
          </p:nvPr>
        </p:nvSpPr>
        <p:spPr>
          <a:xfrm>
            <a:off x="287784" y="187452"/>
            <a:ext cx="6813539"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defRPr/>
            </a:pPr>
            <a:r>
              <a:rPr lang="en-US" sz="2667" b="1">
                <a:solidFill>
                  <a:srgbClr val="A80163"/>
                </a:solidFill>
                <a:latin typeface="Bosch Office Sans"/>
              </a:rPr>
              <a:t>IndAIGenious</a:t>
            </a:r>
          </a:p>
        </p:txBody>
      </p:sp>
      <p:sp>
        <p:nvSpPr>
          <p:cNvPr id="25" name="TextBox 24">
            <a:extLst>
              <a:ext uri="{FF2B5EF4-FFF2-40B4-BE49-F238E27FC236}">
                <a16:creationId xmlns:a16="http://schemas.microsoft.com/office/drawing/2014/main" id="{A6113D4A-860A-BCC1-A0BB-A7D1E79A140C}"/>
              </a:ext>
            </a:extLst>
          </p:cNvPr>
          <p:cNvSpPr txBox="1"/>
          <p:nvPr/>
        </p:nvSpPr>
        <p:spPr>
          <a:xfrm>
            <a:off x="287432" y="509495"/>
            <a:ext cx="9582125" cy="324894"/>
          </a:xfrm>
          <a:prstGeom prst="rect">
            <a:avLst/>
          </a:prstGeom>
          <a:noFill/>
        </p:spPr>
        <p:txBody>
          <a:bodyPr wrap="square" lIns="0" tIns="0" rIns="0" bIns="0" rtlCol="0">
            <a:noAutofit/>
          </a:bodyPr>
          <a:lstStyle/>
          <a:p>
            <a:pPr defTabSz="1016190" fontAlgn="base">
              <a:spcBef>
                <a:spcPts val="556"/>
              </a:spcBef>
              <a:spcAft>
                <a:spcPct val="0"/>
              </a:spcAft>
              <a:defRPr/>
            </a:pPr>
            <a:r>
              <a:rPr lang="en-US" sz="2000" b="1">
                <a:solidFill>
                  <a:srgbClr val="007BC0"/>
                </a:solidFill>
                <a:latin typeface="Bosch Office Sans" pitchFamily="34" charset="0"/>
              </a:rPr>
              <a:t>Functional view representing IndAIGenious in a multi-site scenario</a:t>
            </a:r>
          </a:p>
        </p:txBody>
      </p:sp>
      <p:sp>
        <p:nvSpPr>
          <p:cNvPr id="2" name="Rectangle 1">
            <a:extLst>
              <a:ext uri="{FF2B5EF4-FFF2-40B4-BE49-F238E27FC236}">
                <a16:creationId xmlns:a16="http://schemas.microsoft.com/office/drawing/2014/main" id="{9D26BD72-6679-DE85-20DA-2EA22F350CB3}"/>
              </a:ext>
            </a:extLst>
          </p:cNvPr>
          <p:cNvSpPr/>
          <p:nvPr/>
        </p:nvSpPr>
        <p:spPr>
          <a:xfrm>
            <a:off x="8394050" y="1131907"/>
            <a:ext cx="2041676" cy="5061170"/>
          </a:xfrm>
          <a:prstGeom prst="rect">
            <a:avLst/>
          </a:prstGeom>
          <a:solidFill>
            <a:schemeClr val="bg1">
              <a:lumMod val="95000"/>
            </a:schemeClr>
          </a:solidFill>
          <a:ln w="9525" cap="flat" cmpd="sng" algn="ctr">
            <a:solidFill>
              <a:schemeClr val="bg1">
                <a:lumMod val="95000"/>
              </a:schemeClr>
            </a:solidFill>
            <a:prstDash val="solid"/>
          </a:ln>
          <a:effectLst/>
        </p:spPr>
        <p:txBody>
          <a:bodyPr rtlCol="0" anchor="ctr"/>
          <a:lstStyle/>
          <a:p>
            <a:pPr algn="ctr" defTabSz="1016190" fontAlgn="base">
              <a:spcBef>
                <a:spcPct val="0"/>
              </a:spcBef>
              <a:spcAft>
                <a:spcPct val="0"/>
              </a:spcAft>
              <a:defRPr/>
            </a:pPr>
            <a:endParaRPr lang="en-US" sz="2001" kern="0">
              <a:solidFill>
                <a:srgbClr val="000000"/>
              </a:solidFill>
              <a:latin typeface="Bosch Office Sans"/>
            </a:endParaRPr>
          </a:p>
        </p:txBody>
      </p:sp>
      <p:sp>
        <p:nvSpPr>
          <p:cNvPr id="3" name="Rectangle 2">
            <a:extLst>
              <a:ext uri="{FF2B5EF4-FFF2-40B4-BE49-F238E27FC236}">
                <a16:creationId xmlns:a16="http://schemas.microsoft.com/office/drawing/2014/main" id="{5492F9E4-3E7B-5A9A-7765-E568B75FCE38}"/>
              </a:ext>
            </a:extLst>
          </p:cNvPr>
          <p:cNvSpPr/>
          <p:nvPr/>
        </p:nvSpPr>
        <p:spPr>
          <a:xfrm>
            <a:off x="1502515" y="1369236"/>
            <a:ext cx="3255381" cy="1200291"/>
          </a:xfrm>
          <a:prstGeom prst="rect">
            <a:avLst/>
          </a:prstGeom>
          <a:solidFill>
            <a:schemeClr val="bg1"/>
          </a:solidFill>
          <a:ln w="9525" cap="flat" cmpd="sng" algn="ctr">
            <a:solidFill>
              <a:srgbClr val="3F136C"/>
            </a:solidFill>
            <a:prstDash val="solid"/>
          </a:ln>
          <a:effectLst/>
        </p:spPr>
        <p:txBody>
          <a:bodyPr rtlCol="0" anchor="ctr"/>
          <a:lstStyle/>
          <a:p>
            <a:pPr algn="ctr" defTabSz="1016190" fontAlgn="base">
              <a:spcBef>
                <a:spcPct val="0"/>
              </a:spcBef>
              <a:spcAft>
                <a:spcPct val="0"/>
              </a:spcAft>
              <a:defRPr/>
            </a:pPr>
            <a:endParaRPr lang="en-US" sz="2001" kern="0">
              <a:solidFill>
                <a:srgbClr val="000000"/>
              </a:solidFill>
              <a:latin typeface="Bosch Office Sans"/>
            </a:endParaRPr>
          </a:p>
        </p:txBody>
      </p:sp>
      <p:sp>
        <p:nvSpPr>
          <p:cNvPr id="7" name="Rectangle 6">
            <a:extLst>
              <a:ext uri="{FF2B5EF4-FFF2-40B4-BE49-F238E27FC236}">
                <a16:creationId xmlns:a16="http://schemas.microsoft.com/office/drawing/2014/main" id="{64FFBB28-D6B4-1033-CA3F-E5C38CE5439C}"/>
              </a:ext>
            </a:extLst>
          </p:cNvPr>
          <p:cNvSpPr/>
          <p:nvPr/>
        </p:nvSpPr>
        <p:spPr>
          <a:xfrm>
            <a:off x="5661718" y="1411430"/>
            <a:ext cx="2425137" cy="4777980"/>
          </a:xfrm>
          <a:prstGeom prst="rect">
            <a:avLst/>
          </a:prstGeom>
          <a:solidFill>
            <a:srgbClr val="DDEFE8"/>
          </a:solidFill>
          <a:ln w="9525" cap="flat" cmpd="sng" algn="ctr">
            <a:solidFill>
              <a:srgbClr val="3F136C"/>
            </a:solidFill>
            <a:prstDash val="solid"/>
          </a:ln>
          <a:effectLst/>
        </p:spPr>
        <p:txBody>
          <a:bodyPr rtlCol="0" anchor="ctr"/>
          <a:lstStyle/>
          <a:p>
            <a:pPr algn="ctr" defTabSz="1016190" fontAlgn="base">
              <a:spcBef>
                <a:spcPct val="0"/>
              </a:spcBef>
              <a:spcAft>
                <a:spcPct val="0"/>
              </a:spcAft>
              <a:defRPr/>
            </a:pPr>
            <a:endParaRPr lang="en-US" sz="2001" kern="0">
              <a:solidFill>
                <a:srgbClr val="000000"/>
              </a:solidFill>
              <a:latin typeface="Bosch Office Sans"/>
            </a:endParaRPr>
          </a:p>
        </p:txBody>
      </p:sp>
      <p:sp>
        <p:nvSpPr>
          <p:cNvPr id="8" name="Rectangle 7">
            <a:extLst>
              <a:ext uri="{FF2B5EF4-FFF2-40B4-BE49-F238E27FC236}">
                <a16:creationId xmlns:a16="http://schemas.microsoft.com/office/drawing/2014/main" id="{947BC759-0C0E-B2A1-EEFF-CECC856ECCC9}"/>
              </a:ext>
            </a:extLst>
          </p:cNvPr>
          <p:cNvSpPr/>
          <p:nvPr>
            <p:custDataLst>
              <p:tags r:id="rId6"/>
            </p:custDataLst>
          </p:nvPr>
        </p:nvSpPr>
        <p:spPr>
          <a:xfrm>
            <a:off x="1502516" y="909755"/>
            <a:ext cx="3295013" cy="29835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5855" fontAlgn="base">
              <a:spcBef>
                <a:spcPct val="0"/>
              </a:spcBef>
              <a:spcAft>
                <a:spcPct val="0"/>
              </a:spcAft>
              <a:defRPr/>
            </a:pPr>
            <a:r>
              <a:rPr lang="en-GB" sz="1334" b="1" cap="all">
                <a:solidFill>
                  <a:prstClr val="black"/>
                </a:solidFill>
                <a:latin typeface="Bosch Office Sans" pitchFamily="2" charset="0"/>
              </a:rPr>
              <a:t>SITES</a:t>
            </a:r>
          </a:p>
        </p:txBody>
      </p:sp>
      <p:sp>
        <p:nvSpPr>
          <p:cNvPr id="9" name="Rectangle 8">
            <a:extLst>
              <a:ext uri="{FF2B5EF4-FFF2-40B4-BE49-F238E27FC236}">
                <a16:creationId xmlns:a16="http://schemas.microsoft.com/office/drawing/2014/main" id="{035DBA78-E482-2A23-148C-DCB31C969757}"/>
              </a:ext>
            </a:extLst>
          </p:cNvPr>
          <p:cNvSpPr/>
          <p:nvPr>
            <p:custDataLst>
              <p:tags r:id="rId7"/>
            </p:custDataLst>
          </p:nvPr>
        </p:nvSpPr>
        <p:spPr>
          <a:xfrm>
            <a:off x="5104726" y="909755"/>
            <a:ext cx="2982128" cy="298351"/>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5855" fontAlgn="base">
              <a:spcBef>
                <a:spcPct val="0"/>
              </a:spcBef>
              <a:spcAft>
                <a:spcPct val="0"/>
              </a:spcAft>
              <a:defRPr/>
            </a:pPr>
            <a:r>
              <a:rPr lang="en-GB" sz="1334" b="1" cap="all">
                <a:solidFill>
                  <a:prstClr val="black"/>
                </a:solidFill>
                <a:latin typeface="Bosch Office Sans" pitchFamily="2" charset="0"/>
              </a:rPr>
              <a:t>Gen ai assistant</a:t>
            </a:r>
          </a:p>
        </p:txBody>
      </p:sp>
      <p:sp>
        <p:nvSpPr>
          <p:cNvPr id="11" name="Rectangle 10">
            <a:extLst>
              <a:ext uri="{FF2B5EF4-FFF2-40B4-BE49-F238E27FC236}">
                <a16:creationId xmlns:a16="http://schemas.microsoft.com/office/drawing/2014/main" id="{3B1B4562-4C4C-8CC5-5D8F-B521CC840E4C}"/>
              </a:ext>
            </a:extLst>
          </p:cNvPr>
          <p:cNvSpPr/>
          <p:nvPr>
            <p:custDataLst>
              <p:tags r:id="rId8"/>
            </p:custDataLst>
          </p:nvPr>
        </p:nvSpPr>
        <p:spPr>
          <a:xfrm>
            <a:off x="8394050" y="896965"/>
            <a:ext cx="2041676" cy="32231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15855" fontAlgn="base">
              <a:spcBef>
                <a:spcPct val="0"/>
              </a:spcBef>
              <a:spcAft>
                <a:spcPct val="0"/>
              </a:spcAft>
              <a:defRPr/>
            </a:pPr>
            <a:r>
              <a:rPr lang="en-GB" sz="1334" b="1" cap="all">
                <a:solidFill>
                  <a:prstClr val="black"/>
                </a:solidFill>
                <a:latin typeface="Bosch Office Sans" pitchFamily="2" charset="0"/>
              </a:rPr>
              <a:t>PERSONA</a:t>
            </a:r>
          </a:p>
        </p:txBody>
      </p:sp>
      <p:sp>
        <p:nvSpPr>
          <p:cNvPr id="12" name="Flussdiagramm: Prozess 520">
            <a:extLst>
              <a:ext uri="{FF2B5EF4-FFF2-40B4-BE49-F238E27FC236}">
                <a16:creationId xmlns:a16="http://schemas.microsoft.com/office/drawing/2014/main" id="{766DEC55-E918-2FB9-DA2E-B2466A1F4461}"/>
              </a:ext>
            </a:extLst>
          </p:cNvPr>
          <p:cNvSpPr>
            <a:spLocks/>
          </p:cNvSpPr>
          <p:nvPr>
            <p:custDataLst>
              <p:tags r:id="rId9"/>
            </p:custDataLst>
          </p:nvPr>
        </p:nvSpPr>
        <p:spPr>
          <a:xfrm>
            <a:off x="5847836" y="1801861"/>
            <a:ext cx="2063888" cy="457303"/>
          </a:xfrm>
          <a:prstGeom prst="flowChartProcess">
            <a:avLst/>
          </a:prstGeom>
          <a:solidFill>
            <a:schemeClr val="bg1"/>
          </a:solidFill>
          <a:ln w="9525" cap="flat" cmpd="sng" algn="ctr">
            <a:noFill/>
            <a:prstDash val="solid"/>
            <a:miter lim="800000"/>
          </a:ln>
          <a:effectLst/>
        </p:spPr>
        <p:txBody>
          <a:bodyPr wrap="square" lIns="0" tIns="0" rIns="0" bIns="0" rtlCol="0" anchor="ctr">
            <a:noAutofit/>
          </a:bodyPr>
          <a:lstStyle/>
          <a:p>
            <a:pPr algn="ctr" defTabSz="1016190" fontAlgn="base">
              <a:lnSpc>
                <a:spcPts val="1445"/>
              </a:lnSpc>
              <a:spcBef>
                <a:spcPct val="0"/>
              </a:spcBef>
              <a:spcAft>
                <a:spcPct val="0"/>
              </a:spcAft>
              <a:defRPr/>
            </a:pPr>
            <a:r>
              <a:rPr lang="en-GB" sz="1167" kern="0">
                <a:solidFill>
                  <a:srgbClr val="000000"/>
                </a:solidFill>
                <a:latin typeface="Bosch Office Sans"/>
              </a:rPr>
              <a:t>Predictive Failure Assessment</a:t>
            </a:r>
          </a:p>
        </p:txBody>
      </p:sp>
      <p:sp>
        <p:nvSpPr>
          <p:cNvPr id="13" name="Flussdiagramm: Prozess 540">
            <a:extLst>
              <a:ext uri="{FF2B5EF4-FFF2-40B4-BE49-F238E27FC236}">
                <a16:creationId xmlns:a16="http://schemas.microsoft.com/office/drawing/2014/main" id="{A3A8A212-1F60-C186-26D3-22DF03248EE5}"/>
              </a:ext>
            </a:extLst>
          </p:cNvPr>
          <p:cNvSpPr>
            <a:spLocks/>
          </p:cNvSpPr>
          <p:nvPr>
            <p:custDataLst>
              <p:tags r:id="rId10"/>
            </p:custDataLst>
          </p:nvPr>
        </p:nvSpPr>
        <p:spPr>
          <a:xfrm>
            <a:off x="5846204" y="3450545"/>
            <a:ext cx="2063884" cy="457303"/>
          </a:xfrm>
          <a:prstGeom prst="flowChartProcess">
            <a:avLst/>
          </a:prstGeom>
          <a:solidFill>
            <a:schemeClr val="bg1"/>
          </a:solidFill>
          <a:ln w="9525" cap="flat" cmpd="sng" algn="ctr">
            <a:noFill/>
            <a:prstDash val="solid"/>
            <a:miter lim="800000"/>
          </a:ln>
          <a:effectLst/>
        </p:spPr>
        <p:txBody>
          <a:bodyPr wrap="square" lIns="0" tIns="0" rIns="0" bIns="0" rtlCol="0" anchor="ctr">
            <a:noAutofit/>
          </a:bodyPr>
          <a:lstStyle/>
          <a:p>
            <a:pPr algn="ctr" defTabSz="1016190" fontAlgn="base">
              <a:lnSpc>
                <a:spcPts val="1445"/>
              </a:lnSpc>
              <a:spcBef>
                <a:spcPct val="0"/>
              </a:spcBef>
              <a:spcAft>
                <a:spcPct val="0"/>
              </a:spcAft>
              <a:defRPr/>
            </a:pPr>
            <a:r>
              <a:rPr lang="en-GB" sz="1167" kern="0">
                <a:solidFill>
                  <a:prstClr val="black"/>
                </a:solidFill>
                <a:latin typeface="Bosch Office Sans"/>
              </a:rPr>
              <a:t>Resolution and Technician Recommendations</a:t>
            </a:r>
          </a:p>
        </p:txBody>
      </p:sp>
      <p:sp>
        <p:nvSpPr>
          <p:cNvPr id="14" name="Rechteck 580">
            <a:extLst>
              <a:ext uri="{FF2B5EF4-FFF2-40B4-BE49-F238E27FC236}">
                <a16:creationId xmlns:a16="http://schemas.microsoft.com/office/drawing/2014/main" id="{9067DBF6-2B88-1400-3087-8CA90D9602AB}"/>
              </a:ext>
            </a:extLst>
          </p:cNvPr>
          <p:cNvSpPr>
            <a:spLocks/>
          </p:cNvSpPr>
          <p:nvPr>
            <p:custDataLst>
              <p:tags r:id="rId11"/>
            </p:custDataLst>
          </p:nvPr>
        </p:nvSpPr>
        <p:spPr>
          <a:xfrm>
            <a:off x="5847831" y="2900984"/>
            <a:ext cx="2063886" cy="457303"/>
          </a:xfrm>
          <a:prstGeom prst="rect">
            <a:avLst/>
          </a:prstGeom>
          <a:solidFill>
            <a:schemeClr val="bg1"/>
          </a:solidFill>
          <a:ln w="9525" cap="flat" cmpd="sng" algn="ctr">
            <a:noFill/>
            <a:prstDash val="solid"/>
            <a:miter lim="800000"/>
          </a:ln>
          <a:effectLst/>
        </p:spPr>
        <p:txBody>
          <a:bodyPr wrap="square" lIns="0" tIns="0" rIns="0" bIns="0" rtlCol="0" anchor="ctr">
            <a:noAutofit/>
          </a:bodyPr>
          <a:lstStyle/>
          <a:p>
            <a:pPr algn="ctr" defTabSz="1016190" fontAlgn="base">
              <a:lnSpc>
                <a:spcPts val="1445"/>
              </a:lnSpc>
              <a:spcBef>
                <a:spcPct val="0"/>
              </a:spcBef>
              <a:spcAft>
                <a:spcPct val="0"/>
              </a:spcAft>
              <a:defRPr/>
            </a:pPr>
            <a:r>
              <a:rPr lang="en-US" sz="1167" kern="0">
                <a:solidFill>
                  <a:srgbClr val="000000"/>
                </a:solidFill>
                <a:latin typeface="Bosch Office Sans"/>
              </a:rPr>
              <a:t>Inventory Recommendations</a:t>
            </a:r>
          </a:p>
        </p:txBody>
      </p:sp>
      <p:sp>
        <p:nvSpPr>
          <p:cNvPr id="15" name="Rechteck 600">
            <a:extLst>
              <a:ext uri="{FF2B5EF4-FFF2-40B4-BE49-F238E27FC236}">
                <a16:creationId xmlns:a16="http://schemas.microsoft.com/office/drawing/2014/main" id="{F48082A5-4184-CA3C-DE3F-8562E4D57AE3}"/>
              </a:ext>
            </a:extLst>
          </p:cNvPr>
          <p:cNvSpPr>
            <a:spLocks/>
          </p:cNvSpPr>
          <p:nvPr>
            <p:custDataLst>
              <p:tags r:id="rId12"/>
            </p:custDataLst>
          </p:nvPr>
        </p:nvSpPr>
        <p:spPr>
          <a:xfrm>
            <a:off x="5847836" y="2351422"/>
            <a:ext cx="2063885" cy="457303"/>
          </a:xfrm>
          <a:prstGeom prst="rect">
            <a:avLst/>
          </a:prstGeom>
          <a:solidFill>
            <a:schemeClr val="bg1"/>
          </a:solidFill>
          <a:ln w="9525" cap="flat" cmpd="sng" algn="ctr">
            <a:noFill/>
            <a:prstDash val="solid"/>
            <a:miter lim="800000"/>
          </a:ln>
          <a:effectLst/>
        </p:spPr>
        <p:txBody>
          <a:bodyPr wrap="square" lIns="0" tIns="0" rIns="0" bIns="0" rtlCol="0" anchor="ctr">
            <a:noAutofit/>
          </a:bodyPr>
          <a:lstStyle/>
          <a:p>
            <a:pPr algn="ctr" defTabSz="1016190" fontAlgn="base">
              <a:lnSpc>
                <a:spcPts val="1445"/>
              </a:lnSpc>
              <a:spcBef>
                <a:spcPct val="0"/>
              </a:spcBef>
              <a:spcAft>
                <a:spcPct val="0"/>
              </a:spcAft>
              <a:defRPr/>
            </a:pPr>
            <a:r>
              <a:rPr lang="en-US" sz="1167" kern="0">
                <a:solidFill>
                  <a:srgbClr val="000000"/>
                </a:solidFill>
                <a:latin typeface="Bosch Office Sans"/>
              </a:rPr>
              <a:t>Condition Monitoring Failure Assessment</a:t>
            </a:r>
          </a:p>
        </p:txBody>
      </p:sp>
      <p:sp>
        <p:nvSpPr>
          <p:cNvPr id="16" name="Flussdiagramm: Prozess 540">
            <a:extLst>
              <a:ext uri="{FF2B5EF4-FFF2-40B4-BE49-F238E27FC236}">
                <a16:creationId xmlns:a16="http://schemas.microsoft.com/office/drawing/2014/main" id="{F8FACAF5-31AA-49C7-A13E-AA87EF98422A}"/>
              </a:ext>
            </a:extLst>
          </p:cNvPr>
          <p:cNvSpPr>
            <a:spLocks/>
          </p:cNvSpPr>
          <p:nvPr>
            <p:custDataLst>
              <p:tags r:id="rId13"/>
            </p:custDataLst>
          </p:nvPr>
        </p:nvSpPr>
        <p:spPr>
          <a:xfrm>
            <a:off x="5864440" y="4000106"/>
            <a:ext cx="2063884" cy="457303"/>
          </a:xfrm>
          <a:prstGeom prst="flowChartProcess">
            <a:avLst/>
          </a:prstGeom>
          <a:solidFill>
            <a:schemeClr val="bg1"/>
          </a:solidFill>
          <a:ln w="9525" cap="flat" cmpd="sng" algn="ctr">
            <a:noFill/>
            <a:prstDash val="solid"/>
            <a:miter lim="800000"/>
          </a:ln>
          <a:effectLst/>
        </p:spPr>
        <p:txBody>
          <a:bodyPr wrap="square" lIns="0" tIns="0" rIns="0" bIns="0" rtlCol="0" anchor="ctr">
            <a:noAutofit/>
          </a:bodyPr>
          <a:lstStyle/>
          <a:p>
            <a:pPr algn="ctr" defTabSz="1016190" fontAlgn="base">
              <a:lnSpc>
                <a:spcPts val="1445"/>
              </a:lnSpc>
              <a:spcBef>
                <a:spcPct val="0"/>
              </a:spcBef>
              <a:spcAft>
                <a:spcPct val="0"/>
              </a:spcAft>
              <a:defRPr/>
            </a:pPr>
            <a:r>
              <a:rPr lang="en-GB" sz="1167" kern="0">
                <a:solidFill>
                  <a:prstClr val="black"/>
                </a:solidFill>
                <a:latin typeface="Bosch Office Sans"/>
              </a:rPr>
              <a:t>Technician Assistant</a:t>
            </a:r>
          </a:p>
        </p:txBody>
      </p:sp>
      <p:sp>
        <p:nvSpPr>
          <p:cNvPr id="17" name="Rectangle 16">
            <a:extLst>
              <a:ext uri="{FF2B5EF4-FFF2-40B4-BE49-F238E27FC236}">
                <a16:creationId xmlns:a16="http://schemas.microsoft.com/office/drawing/2014/main" id="{B235E44A-1D8E-323F-4B73-75BF9B8FCB19}"/>
              </a:ext>
            </a:extLst>
          </p:cNvPr>
          <p:cNvSpPr/>
          <p:nvPr/>
        </p:nvSpPr>
        <p:spPr>
          <a:xfrm>
            <a:off x="5104726" y="1411430"/>
            <a:ext cx="559279" cy="4777980"/>
          </a:xfrm>
          <a:prstGeom prst="rect">
            <a:avLst/>
          </a:prstGeom>
          <a:noFill/>
          <a:ln w="9525" cap="flat" cmpd="sng" algn="ctr">
            <a:solidFill>
              <a:srgbClr val="3F136C"/>
            </a:solidFill>
            <a:prstDash val="solid"/>
          </a:ln>
          <a:effectLst/>
        </p:spPr>
        <p:txBody>
          <a:bodyPr vert="vert270" rtlCol="0" anchor="ctr"/>
          <a:lstStyle/>
          <a:p>
            <a:pPr algn="ctr" defTabSz="1016190" fontAlgn="base">
              <a:spcBef>
                <a:spcPct val="0"/>
              </a:spcBef>
              <a:spcAft>
                <a:spcPct val="0"/>
              </a:spcAft>
              <a:defRPr/>
            </a:pPr>
            <a:r>
              <a:rPr lang="en-US" sz="1556" kern="0">
                <a:solidFill>
                  <a:srgbClr val="000000"/>
                </a:solidFill>
                <a:latin typeface="Bosch Office Sans"/>
              </a:rPr>
              <a:t>Data Platform</a:t>
            </a:r>
          </a:p>
        </p:txBody>
      </p:sp>
      <p:sp>
        <p:nvSpPr>
          <p:cNvPr id="18" name="TextBox 17">
            <a:extLst>
              <a:ext uri="{FF2B5EF4-FFF2-40B4-BE49-F238E27FC236}">
                <a16:creationId xmlns:a16="http://schemas.microsoft.com/office/drawing/2014/main" id="{386B528B-3E43-E5F9-462A-48EB7A2B5AB5}"/>
              </a:ext>
            </a:extLst>
          </p:cNvPr>
          <p:cNvSpPr txBox="1"/>
          <p:nvPr/>
        </p:nvSpPr>
        <p:spPr>
          <a:xfrm>
            <a:off x="5828665" y="1465744"/>
            <a:ext cx="2030668" cy="451363"/>
          </a:xfrm>
          <a:prstGeom prst="rect">
            <a:avLst/>
          </a:prstGeom>
          <a:noFill/>
        </p:spPr>
        <p:txBody>
          <a:bodyPr wrap="square" lIns="0" tIns="0" rIns="0" bIns="0" rtlCol="0">
            <a:noAutofit/>
          </a:bodyPr>
          <a:lstStyle/>
          <a:p>
            <a:pPr algn="ctr" defTabSz="1016190" fontAlgn="base">
              <a:spcBef>
                <a:spcPts val="556"/>
              </a:spcBef>
              <a:spcAft>
                <a:spcPct val="0"/>
              </a:spcAft>
              <a:defRPr/>
            </a:pPr>
            <a:r>
              <a:rPr lang="en-US" sz="1556" b="1" kern="0">
                <a:solidFill>
                  <a:srgbClr val="9E2896"/>
                </a:solidFill>
                <a:latin typeface="Bosch Office Sans"/>
              </a:rPr>
              <a:t>IndAIGenious</a:t>
            </a:r>
            <a:endParaRPr lang="en-US" sz="1556" b="1" kern="0">
              <a:solidFill>
                <a:srgbClr val="9E2896"/>
              </a:solidFill>
              <a:latin typeface="Bosch Office Sans" pitchFamily="34" charset="0"/>
            </a:endParaRPr>
          </a:p>
        </p:txBody>
      </p:sp>
      <p:sp>
        <p:nvSpPr>
          <p:cNvPr id="19" name="Flussdiagramm: Prozess 540">
            <a:extLst>
              <a:ext uri="{FF2B5EF4-FFF2-40B4-BE49-F238E27FC236}">
                <a16:creationId xmlns:a16="http://schemas.microsoft.com/office/drawing/2014/main" id="{B782A141-AEA9-4A62-36AF-68340C7E2AD4}"/>
              </a:ext>
            </a:extLst>
          </p:cNvPr>
          <p:cNvSpPr>
            <a:spLocks/>
          </p:cNvSpPr>
          <p:nvPr>
            <p:custDataLst>
              <p:tags r:id="rId14"/>
            </p:custDataLst>
          </p:nvPr>
        </p:nvSpPr>
        <p:spPr>
          <a:xfrm>
            <a:off x="5846203" y="5099230"/>
            <a:ext cx="2063884" cy="457303"/>
          </a:xfrm>
          <a:prstGeom prst="flowChartProcess">
            <a:avLst/>
          </a:prstGeom>
          <a:solidFill>
            <a:schemeClr val="bg1"/>
          </a:solidFill>
          <a:ln w="9525" cap="flat" cmpd="sng" algn="ctr">
            <a:noFill/>
            <a:prstDash val="solid"/>
            <a:miter lim="800000"/>
          </a:ln>
          <a:effectLst/>
        </p:spPr>
        <p:txBody>
          <a:bodyPr wrap="square" lIns="0" tIns="0" rIns="0" bIns="0" rtlCol="0" anchor="ctr">
            <a:noAutofit/>
          </a:bodyPr>
          <a:lstStyle/>
          <a:p>
            <a:pPr algn="ctr" defTabSz="1016190" fontAlgn="base">
              <a:lnSpc>
                <a:spcPts val="1445"/>
              </a:lnSpc>
              <a:spcBef>
                <a:spcPct val="0"/>
              </a:spcBef>
              <a:spcAft>
                <a:spcPct val="0"/>
              </a:spcAft>
              <a:defRPr/>
            </a:pPr>
            <a:r>
              <a:rPr lang="en-GB" sz="1167" kern="0">
                <a:solidFill>
                  <a:prstClr val="black"/>
                </a:solidFill>
                <a:latin typeface="Bosch Office Sans"/>
              </a:rPr>
              <a:t>Workflow Integrations</a:t>
            </a:r>
          </a:p>
        </p:txBody>
      </p:sp>
      <p:sp>
        <p:nvSpPr>
          <p:cNvPr id="20" name="TextBox 19">
            <a:extLst>
              <a:ext uri="{FF2B5EF4-FFF2-40B4-BE49-F238E27FC236}">
                <a16:creationId xmlns:a16="http://schemas.microsoft.com/office/drawing/2014/main" id="{FC2FC61B-F3AF-D4A0-6D79-07CF3F9A93F0}"/>
              </a:ext>
            </a:extLst>
          </p:cNvPr>
          <p:cNvSpPr txBox="1"/>
          <p:nvPr/>
        </p:nvSpPr>
        <p:spPr>
          <a:xfrm rot="5400000">
            <a:off x="1742087" y="967205"/>
            <a:ext cx="240955" cy="1181078"/>
          </a:xfrm>
          <a:prstGeom prst="rect">
            <a:avLst/>
          </a:prstGeom>
          <a:noFill/>
        </p:spPr>
        <p:txBody>
          <a:bodyPr vert="vert270" wrap="square" lIns="0" tIns="0" rIns="0" bIns="0" rtlCol="0">
            <a:noAutofit/>
          </a:bodyPr>
          <a:lstStyle/>
          <a:p>
            <a:pPr algn="ctr" defTabSz="1016190" fontAlgn="base">
              <a:spcBef>
                <a:spcPts val="556"/>
              </a:spcBef>
              <a:spcAft>
                <a:spcPct val="0"/>
              </a:spcAft>
              <a:defRPr/>
            </a:pPr>
            <a:r>
              <a:rPr lang="en-US" sz="1000" kern="0">
                <a:solidFill>
                  <a:srgbClr val="9E2896"/>
                </a:solidFill>
                <a:latin typeface="Bosch Office Sans" pitchFamily="34" charset="0"/>
              </a:rPr>
              <a:t>Plant 1</a:t>
            </a:r>
          </a:p>
        </p:txBody>
      </p:sp>
      <p:sp>
        <p:nvSpPr>
          <p:cNvPr id="21" name="TextBox 20">
            <a:extLst>
              <a:ext uri="{FF2B5EF4-FFF2-40B4-BE49-F238E27FC236}">
                <a16:creationId xmlns:a16="http://schemas.microsoft.com/office/drawing/2014/main" id="{88B490C6-69A8-FC37-96BF-96EC68DDE73D}"/>
              </a:ext>
            </a:extLst>
          </p:cNvPr>
          <p:cNvSpPr txBox="1"/>
          <p:nvPr/>
        </p:nvSpPr>
        <p:spPr>
          <a:xfrm>
            <a:off x="2141581" y="3960993"/>
            <a:ext cx="2004666" cy="489716"/>
          </a:xfrm>
          <a:prstGeom prst="rect">
            <a:avLst/>
          </a:prstGeom>
          <a:noFill/>
        </p:spPr>
        <p:txBody>
          <a:bodyPr wrap="square" lIns="0" tIns="0" rIns="0" bIns="0" rtlCol="0">
            <a:noAutofit/>
          </a:bodyPr>
          <a:lstStyle/>
          <a:p>
            <a:pPr algn="ctr" defTabSz="1016190" fontAlgn="base">
              <a:spcBef>
                <a:spcPct val="0"/>
              </a:spcBef>
              <a:spcAft>
                <a:spcPct val="0"/>
              </a:spcAft>
              <a:defRPr/>
            </a:pPr>
            <a:r>
              <a:rPr lang="en-US" sz="2001" kern="0">
                <a:solidFill>
                  <a:srgbClr val="000000"/>
                </a:solidFill>
                <a:latin typeface="Bosch Office Sans" pitchFamily="34" charset="0"/>
              </a:rPr>
              <a:t>.</a:t>
            </a:r>
          </a:p>
          <a:p>
            <a:pPr algn="ctr" defTabSz="1016190" fontAlgn="base">
              <a:spcBef>
                <a:spcPct val="0"/>
              </a:spcBef>
              <a:spcAft>
                <a:spcPct val="0"/>
              </a:spcAft>
              <a:defRPr/>
            </a:pPr>
            <a:r>
              <a:rPr lang="en-US" sz="2001" kern="0">
                <a:solidFill>
                  <a:srgbClr val="000000"/>
                </a:solidFill>
                <a:latin typeface="Bosch Office Sans" pitchFamily="34" charset="0"/>
              </a:rPr>
              <a:t>.</a:t>
            </a:r>
          </a:p>
          <a:p>
            <a:pPr algn="ctr" defTabSz="1016190" fontAlgn="base">
              <a:spcBef>
                <a:spcPct val="0"/>
              </a:spcBef>
              <a:spcAft>
                <a:spcPct val="0"/>
              </a:spcAft>
              <a:defRPr/>
            </a:pPr>
            <a:r>
              <a:rPr lang="en-US" sz="2001" kern="0">
                <a:solidFill>
                  <a:srgbClr val="000000"/>
                </a:solidFill>
                <a:latin typeface="Bosch Office Sans" pitchFamily="34" charset="0"/>
              </a:rPr>
              <a:t>.</a:t>
            </a:r>
          </a:p>
          <a:p>
            <a:pPr algn="ctr" defTabSz="1016190" fontAlgn="base">
              <a:spcBef>
                <a:spcPts val="556"/>
              </a:spcBef>
              <a:spcAft>
                <a:spcPct val="0"/>
              </a:spcAft>
              <a:defRPr/>
            </a:pPr>
            <a:endParaRPr lang="en-US" sz="2001" kern="0">
              <a:solidFill>
                <a:srgbClr val="000000"/>
              </a:solidFill>
              <a:latin typeface="Bosch Office Sans" pitchFamily="34" charset="0"/>
            </a:endParaRPr>
          </a:p>
        </p:txBody>
      </p:sp>
      <p:sp>
        <p:nvSpPr>
          <p:cNvPr id="22" name="Flussdiagramm: Prozess 540">
            <a:extLst>
              <a:ext uri="{FF2B5EF4-FFF2-40B4-BE49-F238E27FC236}">
                <a16:creationId xmlns:a16="http://schemas.microsoft.com/office/drawing/2014/main" id="{CBA97B2E-322F-5A1B-8091-DC72E34C33F0}"/>
              </a:ext>
            </a:extLst>
          </p:cNvPr>
          <p:cNvSpPr>
            <a:spLocks/>
          </p:cNvSpPr>
          <p:nvPr>
            <p:custDataLst>
              <p:tags r:id="rId15"/>
            </p:custDataLst>
          </p:nvPr>
        </p:nvSpPr>
        <p:spPr>
          <a:xfrm>
            <a:off x="5846203" y="4549669"/>
            <a:ext cx="2063884" cy="457303"/>
          </a:xfrm>
          <a:prstGeom prst="flowChartProcess">
            <a:avLst/>
          </a:prstGeom>
          <a:solidFill>
            <a:schemeClr val="bg1"/>
          </a:solidFill>
          <a:ln w="9525" cap="flat" cmpd="sng" algn="ctr">
            <a:noFill/>
            <a:prstDash val="solid"/>
            <a:miter lim="800000"/>
          </a:ln>
          <a:effectLst/>
        </p:spPr>
        <p:txBody>
          <a:bodyPr wrap="square" lIns="0" tIns="0" rIns="0" bIns="0" rtlCol="0" anchor="ctr">
            <a:noAutofit/>
          </a:bodyPr>
          <a:lstStyle/>
          <a:p>
            <a:pPr algn="ctr" defTabSz="1016190" fontAlgn="base">
              <a:lnSpc>
                <a:spcPts val="1445"/>
              </a:lnSpc>
              <a:spcBef>
                <a:spcPct val="0"/>
              </a:spcBef>
              <a:spcAft>
                <a:spcPct val="0"/>
              </a:spcAft>
              <a:defRPr/>
            </a:pPr>
            <a:r>
              <a:rPr lang="en-GB" sz="1167" kern="0">
                <a:solidFill>
                  <a:prstClr val="black"/>
                </a:solidFill>
                <a:latin typeface="Bosch Office Sans"/>
              </a:rPr>
              <a:t>Centralised knowledge base</a:t>
            </a:r>
          </a:p>
        </p:txBody>
      </p:sp>
      <p:sp>
        <p:nvSpPr>
          <p:cNvPr id="23" name="Flussdiagramm: Prozess 540">
            <a:extLst>
              <a:ext uri="{FF2B5EF4-FFF2-40B4-BE49-F238E27FC236}">
                <a16:creationId xmlns:a16="http://schemas.microsoft.com/office/drawing/2014/main" id="{D0ABD0DB-5CC6-53FD-71AA-3C81A81A3BEF}"/>
              </a:ext>
            </a:extLst>
          </p:cNvPr>
          <p:cNvSpPr>
            <a:spLocks/>
          </p:cNvSpPr>
          <p:nvPr>
            <p:custDataLst>
              <p:tags r:id="rId16"/>
            </p:custDataLst>
          </p:nvPr>
        </p:nvSpPr>
        <p:spPr>
          <a:xfrm>
            <a:off x="5869776" y="5648791"/>
            <a:ext cx="2063884" cy="457303"/>
          </a:xfrm>
          <a:prstGeom prst="flowChartProcess">
            <a:avLst/>
          </a:prstGeom>
          <a:solidFill>
            <a:schemeClr val="bg1"/>
          </a:solidFill>
          <a:ln w="9525" cap="flat" cmpd="sng" algn="ctr">
            <a:noFill/>
            <a:prstDash val="solid"/>
            <a:miter lim="800000"/>
          </a:ln>
          <a:effectLst/>
        </p:spPr>
        <p:txBody>
          <a:bodyPr wrap="square" lIns="0" tIns="0" rIns="0" bIns="0" rtlCol="0" anchor="ctr">
            <a:noAutofit/>
          </a:bodyPr>
          <a:lstStyle/>
          <a:p>
            <a:pPr algn="ctr" defTabSz="1016190" fontAlgn="base">
              <a:lnSpc>
                <a:spcPts val="1445"/>
              </a:lnSpc>
              <a:spcBef>
                <a:spcPct val="0"/>
              </a:spcBef>
              <a:spcAft>
                <a:spcPct val="0"/>
              </a:spcAft>
              <a:defRPr/>
            </a:pPr>
            <a:r>
              <a:rPr lang="en-GB" sz="1167" kern="0">
                <a:solidFill>
                  <a:prstClr val="black"/>
                </a:solidFill>
                <a:latin typeface="Bosch Office Sans"/>
              </a:rPr>
              <a:t>Core Module</a:t>
            </a:r>
          </a:p>
        </p:txBody>
      </p:sp>
      <p:sp>
        <p:nvSpPr>
          <p:cNvPr id="24" name="Rectangle 23">
            <a:extLst>
              <a:ext uri="{FF2B5EF4-FFF2-40B4-BE49-F238E27FC236}">
                <a16:creationId xmlns:a16="http://schemas.microsoft.com/office/drawing/2014/main" id="{0770AFB0-2C18-27C5-6F8B-CF72D1774BA9}"/>
              </a:ext>
            </a:extLst>
          </p:cNvPr>
          <p:cNvSpPr/>
          <p:nvPr/>
        </p:nvSpPr>
        <p:spPr>
          <a:xfrm>
            <a:off x="1558640" y="1650495"/>
            <a:ext cx="998276" cy="761382"/>
          </a:xfrm>
          <a:prstGeom prst="rect">
            <a:avLst/>
          </a:prstGeom>
          <a:solidFill>
            <a:schemeClr val="accent6">
              <a:lumMod val="20000"/>
              <a:lumOff val="80000"/>
            </a:schemeClr>
          </a:solidFill>
          <a:ln w="9525" cap="flat" cmpd="sng" algn="ctr">
            <a:noFill/>
            <a:prstDash val="solid"/>
          </a:ln>
          <a:effectLst/>
        </p:spPr>
        <p:txBody>
          <a:bodyPr rtlCol="0" anchor="ctr"/>
          <a:lstStyle/>
          <a:p>
            <a:pPr algn="ctr" defTabSz="1016190" fontAlgn="base">
              <a:spcBef>
                <a:spcPct val="0"/>
              </a:spcBef>
              <a:spcAft>
                <a:spcPct val="0"/>
              </a:spcAft>
              <a:defRPr/>
            </a:pPr>
            <a:r>
              <a:rPr lang="en-US" sz="1111" kern="0">
                <a:solidFill>
                  <a:srgbClr val="000000"/>
                </a:solidFill>
                <a:latin typeface="Bosch Office Sans"/>
              </a:rPr>
              <a:t>Asset tags</a:t>
            </a:r>
          </a:p>
        </p:txBody>
      </p:sp>
      <p:sp>
        <p:nvSpPr>
          <p:cNvPr id="26" name="Rectangle 25">
            <a:extLst>
              <a:ext uri="{FF2B5EF4-FFF2-40B4-BE49-F238E27FC236}">
                <a16:creationId xmlns:a16="http://schemas.microsoft.com/office/drawing/2014/main" id="{2F825581-D421-C00F-1BB2-053B68139291}"/>
              </a:ext>
            </a:extLst>
          </p:cNvPr>
          <p:cNvSpPr/>
          <p:nvPr/>
        </p:nvSpPr>
        <p:spPr>
          <a:xfrm>
            <a:off x="2636366" y="1650495"/>
            <a:ext cx="998276" cy="761382"/>
          </a:xfrm>
          <a:prstGeom prst="rect">
            <a:avLst/>
          </a:prstGeom>
          <a:solidFill>
            <a:srgbClr val="DDEFE8"/>
          </a:solidFill>
          <a:ln w="9525" cap="flat" cmpd="sng" algn="ctr">
            <a:noFill/>
            <a:prstDash val="solid"/>
          </a:ln>
          <a:effectLst/>
        </p:spPr>
        <p:txBody>
          <a:bodyPr rtlCol="0" anchor="ctr"/>
          <a:lstStyle/>
          <a:p>
            <a:pPr algn="ctr" defTabSz="1016190" fontAlgn="base">
              <a:spcBef>
                <a:spcPct val="0"/>
              </a:spcBef>
              <a:spcAft>
                <a:spcPct val="0"/>
              </a:spcAft>
              <a:defRPr/>
            </a:pPr>
            <a:r>
              <a:rPr lang="en-US" sz="1000" kern="0">
                <a:solidFill>
                  <a:srgbClr val="000000"/>
                </a:solidFill>
                <a:latin typeface="Bosch Office Sans" pitchFamily="34" charset="0"/>
              </a:rPr>
              <a:t>Maintenance history</a:t>
            </a:r>
          </a:p>
        </p:txBody>
      </p:sp>
      <p:sp>
        <p:nvSpPr>
          <p:cNvPr id="27" name="Rectangle 26">
            <a:extLst>
              <a:ext uri="{FF2B5EF4-FFF2-40B4-BE49-F238E27FC236}">
                <a16:creationId xmlns:a16="http://schemas.microsoft.com/office/drawing/2014/main" id="{CA85EE6E-73F9-7FD3-C0B0-EAB2B066DE56}"/>
              </a:ext>
            </a:extLst>
          </p:cNvPr>
          <p:cNvSpPr/>
          <p:nvPr/>
        </p:nvSpPr>
        <p:spPr>
          <a:xfrm>
            <a:off x="3688674" y="1650495"/>
            <a:ext cx="998276" cy="757959"/>
          </a:xfrm>
          <a:prstGeom prst="rect">
            <a:avLst/>
          </a:prstGeom>
          <a:solidFill>
            <a:schemeClr val="accent6">
              <a:lumMod val="20000"/>
              <a:lumOff val="80000"/>
            </a:schemeClr>
          </a:solidFill>
          <a:ln w="9525" cap="flat" cmpd="sng" algn="ctr">
            <a:noFill/>
            <a:prstDash val="solid"/>
          </a:ln>
          <a:effectLst/>
        </p:spPr>
        <p:txBody>
          <a:bodyPr rtlCol="0" anchor="ctr"/>
          <a:lstStyle/>
          <a:p>
            <a:pPr algn="ctr" defTabSz="1016190" fontAlgn="base">
              <a:spcBef>
                <a:spcPct val="0"/>
              </a:spcBef>
              <a:spcAft>
                <a:spcPct val="0"/>
              </a:spcAft>
              <a:defRPr/>
            </a:pPr>
            <a:r>
              <a:rPr lang="en-US" sz="1111" kern="0">
                <a:solidFill>
                  <a:srgbClr val="000000"/>
                </a:solidFill>
                <a:latin typeface="Bosch Office Sans"/>
              </a:rPr>
              <a:t>Inventory details</a:t>
            </a:r>
          </a:p>
        </p:txBody>
      </p:sp>
      <p:sp>
        <p:nvSpPr>
          <p:cNvPr id="28" name="Rectangle 27">
            <a:extLst>
              <a:ext uri="{FF2B5EF4-FFF2-40B4-BE49-F238E27FC236}">
                <a16:creationId xmlns:a16="http://schemas.microsoft.com/office/drawing/2014/main" id="{3AE25A34-A9E3-E5D1-9237-90A216B52276}"/>
              </a:ext>
            </a:extLst>
          </p:cNvPr>
          <p:cNvSpPr/>
          <p:nvPr/>
        </p:nvSpPr>
        <p:spPr>
          <a:xfrm>
            <a:off x="1502515" y="2744108"/>
            <a:ext cx="3255381" cy="1200291"/>
          </a:xfrm>
          <a:prstGeom prst="rect">
            <a:avLst/>
          </a:prstGeom>
          <a:solidFill>
            <a:schemeClr val="bg1"/>
          </a:solidFill>
          <a:ln w="9525" cap="flat" cmpd="sng" algn="ctr">
            <a:solidFill>
              <a:srgbClr val="3F136C"/>
            </a:solidFill>
            <a:prstDash val="solid"/>
          </a:ln>
          <a:effectLst/>
        </p:spPr>
        <p:txBody>
          <a:bodyPr rtlCol="0" anchor="ctr"/>
          <a:lstStyle/>
          <a:p>
            <a:pPr algn="ctr" defTabSz="1016190" fontAlgn="base">
              <a:spcBef>
                <a:spcPct val="0"/>
              </a:spcBef>
              <a:spcAft>
                <a:spcPct val="0"/>
              </a:spcAft>
              <a:defRPr/>
            </a:pPr>
            <a:endParaRPr lang="en-US" sz="2001" kern="0">
              <a:solidFill>
                <a:srgbClr val="000000"/>
              </a:solidFill>
              <a:latin typeface="Bosch Office Sans"/>
            </a:endParaRPr>
          </a:p>
        </p:txBody>
      </p:sp>
      <p:sp>
        <p:nvSpPr>
          <p:cNvPr id="29" name="TextBox 28">
            <a:extLst>
              <a:ext uri="{FF2B5EF4-FFF2-40B4-BE49-F238E27FC236}">
                <a16:creationId xmlns:a16="http://schemas.microsoft.com/office/drawing/2014/main" id="{5AD4B450-D35E-FCEF-25E4-DFCF4F2B554B}"/>
              </a:ext>
            </a:extLst>
          </p:cNvPr>
          <p:cNvSpPr txBox="1"/>
          <p:nvPr/>
        </p:nvSpPr>
        <p:spPr>
          <a:xfrm rot="5400000">
            <a:off x="1742087" y="2342078"/>
            <a:ext cx="240955" cy="1181078"/>
          </a:xfrm>
          <a:prstGeom prst="rect">
            <a:avLst/>
          </a:prstGeom>
          <a:noFill/>
        </p:spPr>
        <p:txBody>
          <a:bodyPr vert="vert270" wrap="square" lIns="0" tIns="0" rIns="0" bIns="0" rtlCol="0">
            <a:noAutofit/>
          </a:bodyPr>
          <a:lstStyle/>
          <a:p>
            <a:pPr algn="ctr" defTabSz="1016190" fontAlgn="base">
              <a:spcBef>
                <a:spcPts val="556"/>
              </a:spcBef>
              <a:spcAft>
                <a:spcPct val="0"/>
              </a:spcAft>
              <a:defRPr/>
            </a:pPr>
            <a:r>
              <a:rPr lang="en-US" sz="1000" kern="0">
                <a:solidFill>
                  <a:srgbClr val="9E2896"/>
                </a:solidFill>
                <a:latin typeface="Bosch Office Sans" pitchFamily="34" charset="0"/>
              </a:rPr>
              <a:t>Plant 2</a:t>
            </a:r>
          </a:p>
        </p:txBody>
      </p:sp>
      <p:sp>
        <p:nvSpPr>
          <p:cNvPr id="30" name="Rectangle 29">
            <a:extLst>
              <a:ext uri="{FF2B5EF4-FFF2-40B4-BE49-F238E27FC236}">
                <a16:creationId xmlns:a16="http://schemas.microsoft.com/office/drawing/2014/main" id="{E03678D7-7C3E-EADC-6629-E5BFB508230C}"/>
              </a:ext>
            </a:extLst>
          </p:cNvPr>
          <p:cNvSpPr/>
          <p:nvPr/>
        </p:nvSpPr>
        <p:spPr>
          <a:xfrm>
            <a:off x="1558640" y="3025368"/>
            <a:ext cx="998276" cy="761382"/>
          </a:xfrm>
          <a:prstGeom prst="rect">
            <a:avLst/>
          </a:prstGeom>
          <a:solidFill>
            <a:schemeClr val="accent6">
              <a:lumMod val="20000"/>
              <a:lumOff val="80000"/>
            </a:schemeClr>
          </a:solidFill>
          <a:ln w="9525" cap="flat" cmpd="sng" algn="ctr">
            <a:noFill/>
            <a:prstDash val="solid"/>
          </a:ln>
          <a:effectLst/>
        </p:spPr>
        <p:txBody>
          <a:bodyPr rtlCol="0" anchor="ctr"/>
          <a:lstStyle/>
          <a:p>
            <a:pPr algn="ctr" defTabSz="1016190" fontAlgn="base">
              <a:spcBef>
                <a:spcPct val="0"/>
              </a:spcBef>
              <a:spcAft>
                <a:spcPct val="0"/>
              </a:spcAft>
              <a:defRPr/>
            </a:pPr>
            <a:r>
              <a:rPr lang="en-US" sz="1111" kern="0">
                <a:solidFill>
                  <a:srgbClr val="000000"/>
                </a:solidFill>
                <a:latin typeface="Bosch Office Sans"/>
              </a:rPr>
              <a:t>Asset tags</a:t>
            </a:r>
          </a:p>
        </p:txBody>
      </p:sp>
      <p:sp>
        <p:nvSpPr>
          <p:cNvPr id="31" name="Rectangle 30">
            <a:extLst>
              <a:ext uri="{FF2B5EF4-FFF2-40B4-BE49-F238E27FC236}">
                <a16:creationId xmlns:a16="http://schemas.microsoft.com/office/drawing/2014/main" id="{30F81B00-314E-E2FD-C3A9-1DA3FE9712B6}"/>
              </a:ext>
            </a:extLst>
          </p:cNvPr>
          <p:cNvSpPr/>
          <p:nvPr/>
        </p:nvSpPr>
        <p:spPr>
          <a:xfrm>
            <a:off x="2636366" y="3025368"/>
            <a:ext cx="998276" cy="761382"/>
          </a:xfrm>
          <a:prstGeom prst="rect">
            <a:avLst/>
          </a:prstGeom>
          <a:solidFill>
            <a:srgbClr val="DDEFE8"/>
          </a:solidFill>
          <a:ln w="9525" cap="flat" cmpd="sng" algn="ctr">
            <a:noFill/>
            <a:prstDash val="solid"/>
          </a:ln>
          <a:effectLst/>
        </p:spPr>
        <p:txBody>
          <a:bodyPr rtlCol="0" anchor="ctr"/>
          <a:lstStyle/>
          <a:p>
            <a:pPr algn="ctr" defTabSz="1016190" fontAlgn="base">
              <a:spcBef>
                <a:spcPct val="0"/>
              </a:spcBef>
              <a:spcAft>
                <a:spcPct val="0"/>
              </a:spcAft>
              <a:defRPr/>
            </a:pPr>
            <a:r>
              <a:rPr lang="en-US" sz="1000" kern="0">
                <a:solidFill>
                  <a:srgbClr val="000000"/>
                </a:solidFill>
                <a:latin typeface="Bosch Office Sans" pitchFamily="34" charset="0"/>
              </a:rPr>
              <a:t>Maintenance history</a:t>
            </a:r>
          </a:p>
        </p:txBody>
      </p:sp>
      <p:sp>
        <p:nvSpPr>
          <p:cNvPr id="32" name="Rectangle 31">
            <a:extLst>
              <a:ext uri="{FF2B5EF4-FFF2-40B4-BE49-F238E27FC236}">
                <a16:creationId xmlns:a16="http://schemas.microsoft.com/office/drawing/2014/main" id="{C509F71E-CC0F-DD9B-45B2-6CC93214C280}"/>
              </a:ext>
            </a:extLst>
          </p:cNvPr>
          <p:cNvSpPr/>
          <p:nvPr/>
        </p:nvSpPr>
        <p:spPr>
          <a:xfrm>
            <a:off x="3688674" y="3025367"/>
            <a:ext cx="998276" cy="757959"/>
          </a:xfrm>
          <a:prstGeom prst="rect">
            <a:avLst/>
          </a:prstGeom>
          <a:solidFill>
            <a:schemeClr val="accent6">
              <a:lumMod val="20000"/>
              <a:lumOff val="80000"/>
            </a:schemeClr>
          </a:solidFill>
          <a:ln w="9525" cap="flat" cmpd="sng" algn="ctr">
            <a:noFill/>
            <a:prstDash val="solid"/>
          </a:ln>
          <a:effectLst/>
        </p:spPr>
        <p:txBody>
          <a:bodyPr rtlCol="0" anchor="ctr"/>
          <a:lstStyle/>
          <a:p>
            <a:pPr algn="ctr" defTabSz="1016190" fontAlgn="base">
              <a:spcBef>
                <a:spcPct val="0"/>
              </a:spcBef>
              <a:spcAft>
                <a:spcPct val="0"/>
              </a:spcAft>
              <a:defRPr/>
            </a:pPr>
            <a:r>
              <a:rPr lang="en-US" sz="1111" kern="0">
                <a:solidFill>
                  <a:srgbClr val="000000"/>
                </a:solidFill>
                <a:latin typeface="Bosch Office Sans"/>
              </a:rPr>
              <a:t>Inventory details</a:t>
            </a:r>
          </a:p>
        </p:txBody>
      </p:sp>
      <p:sp>
        <p:nvSpPr>
          <p:cNvPr id="33" name="Rectangle 32">
            <a:extLst>
              <a:ext uri="{FF2B5EF4-FFF2-40B4-BE49-F238E27FC236}">
                <a16:creationId xmlns:a16="http://schemas.microsoft.com/office/drawing/2014/main" id="{8AB2FF3B-17F4-68B4-F953-7C85232727CA}"/>
              </a:ext>
            </a:extLst>
          </p:cNvPr>
          <p:cNvSpPr/>
          <p:nvPr/>
        </p:nvSpPr>
        <p:spPr>
          <a:xfrm>
            <a:off x="1502515" y="4983910"/>
            <a:ext cx="3255381" cy="1200291"/>
          </a:xfrm>
          <a:prstGeom prst="rect">
            <a:avLst/>
          </a:prstGeom>
          <a:solidFill>
            <a:schemeClr val="bg1"/>
          </a:solidFill>
          <a:ln w="9525" cap="flat" cmpd="sng" algn="ctr">
            <a:solidFill>
              <a:srgbClr val="3F136C"/>
            </a:solidFill>
            <a:prstDash val="solid"/>
          </a:ln>
          <a:effectLst/>
        </p:spPr>
        <p:txBody>
          <a:bodyPr rtlCol="0" anchor="ctr"/>
          <a:lstStyle/>
          <a:p>
            <a:pPr algn="ctr" defTabSz="1016190" fontAlgn="base">
              <a:spcBef>
                <a:spcPct val="0"/>
              </a:spcBef>
              <a:spcAft>
                <a:spcPct val="0"/>
              </a:spcAft>
              <a:defRPr/>
            </a:pPr>
            <a:endParaRPr lang="en-US" sz="2001" kern="0">
              <a:solidFill>
                <a:srgbClr val="000000"/>
              </a:solidFill>
              <a:latin typeface="Bosch Office Sans"/>
            </a:endParaRPr>
          </a:p>
        </p:txBody>
      </p:sp>
      <p:sp>
        <p:nvSpPr>
          <p:cNvPr id="34" name="TextBox 33">
            <a:extLst>
              <a:ext uri="{FF2B5EF4-FFF2-40B4-BE49-F238E27FC236}">
                <a16:creationId xmlns:a16="http://schemas.microsoft.com/office/drawing/2014/main" id="{1098D358-4160-3F94-C631-FD0BD20BD41B}"/>
              </a:ext>
            </a:extLst>
          </p:cNvPr>
          <p:cNvSpPr txBox="1"/>
          <p:nvPr/>
        </p:nvSpPr>
        <p:spPr>
          <a:xfrm rot="5400000">
            <a:off x="1742087" y="4581879"/>
            <a:ext cx="240955" cy="1181078"/>
          </a:xfrm>
          <a:prstGeom prst="rect">
            <a:avLst/>
          </a:prstGeom>
          <a:noFill/>
        </p:spPr>
        <p:txBody>
          <a:bodyPr vert="vert270" wrap="square" lIns="0" tIns="0" rIns="0" bIns="0" rtlCol="0">
            <a:noAutofit/>
          </a:bodyPr>
          <a:lstStyle/>
          <a:p>
            <a:pPr algn="ctr" defTabSz="1016190" fontAlgn="base">
              <a:spcBef>
                <a:spcPts val="556"/>
              </a:spcBef>
              <a:spcAft>
                <a:spcPct val="0"/>
              </a:spcAft>
              <a:defRPr/>
            </a:pPr>
            <a:r>
              <a:rPr lang="en-US" sz="1000" kern="0">
                <a:solidFill>
                  <a:srgbClr val="9E2896"/>
                </a:solidFill>
                <a:latin typeface="Bosch Office Sans" pitchFamily="34" charset="0"/>
              </a:rPr>
              <a:t>Plant N</a:t>
            </a:r>
          </a:p>
        </p:txBody>
      </p:sp>
      <p:sp>
        <p:nvSpPr>
          <p:cNvPr id="35" name="Rectangle 34">
            <a:extLst>
              <a:ext uri="{FF2B5EF4-FFF2-40B4-BE49-F238E27FC236}">
                <a16:creationId xmlns:a16="http://schemas.microsoft.com/office/drawing/2014/main" id="{1590482B-44AC-14F8-C138-0D28B4BBFAF3}"/>
              </a:ext>
            </a:extLst>
          </p:cNvPr>
          <p:cNvSpPr/>
          <p:nvPr/>
        </p:nvSpPr>
        <p:spPr>
          <a:xfrm>
            <a:off x="1558640" y="5265169"/>
            <a:ext cx="998276" cy="761382"/>
          </a:xfrm>
          <a:prstGeom prst="rect">
            <a:avLst/>
          </a:prstGeom>
          <a:solidFill>
            <a:schemeClr val="accent6">
              <a:lumMod val="20000"/>
              <a:lumOff val="80000"/>
            </a:schemeClr>
          </a:solidFill>
          <a:ln w="9525" cap="flat" cmpd="sng" algn="ctr">
            <a:noFill/>
            <a:prstDash val="solid"/>
          </a:ln>
          <a:effectLst/>
        </p:spPr>
        <p:txBody>
          <a:bodyPr rtlCol="0" anchor="ctr"/>
          <a:lstStyle/>
          <a:p>
            <a:pPr algn="ctr" defTabSz="1016190" fontAlgn="base">
              <a:spcBef>
                <a:spcPct val="0"/>
              </a:spcBef>
              <a:spcAft>
                <a:spcPct val="0"/>
              </a:spcAft>
              <a:defRPr/>
            </a:pPr>
            <a:r>
              <a:rPr lang="en-US" sz="1111" kern="0">
                <a:solidFill>
                  <a:srgbClr val="000000"/>
                </a:solidFill>
                <a:latin typeface="Bosch Office Sans"/>
              </a:rPr>
              <a:t>Asset tags</a:t>
            </a:r>
          </a:p>
        </p:txBody>
      </p:sp>
      <p:sp>
        <p:nvSpPr>
          <p:cNvPr id="36" name="Rectangle 35">
            <a:extLst>
              <a:ext uri="{FF2B5EF4-FFF2-40B4-BE49-F238E27FC236}">
                <a16:creationId xmlns:a16="http://schemas.microsoft.com/office/drawing/2014/main" id="{2A767361-81C0-07C6-0D8A-18B034069873}"/>
              </a:ext>
            </a:extLst>
          </p:cNvPr>
          <p:cNvSpPr/>
          <p:nvPr/>
        </p:nvSpPr>
        <p:spPr>
          <a:xfrm>
            <a:off x="2636366" y="5265169"/>
            <a:ext cx="998276" cy="761382"/>
          </a:xfrm>
          <a:prstGeom prst="rect">
            <a:avLst/>
          </a:prstGeom>
          <a:solidFill>
            <a:srgbClr val="DDEFE8"/>
          </a:solidFill>
          <a:ln w="9525" cap="flat" cmpd="sng" algn="ctr">
            <a:noFill/>
            <a:prstDash val="solid"/>
          </a:ln>
          <a:effectLst/>
        </p:spPr>
        <p:txBody>
          <a:bodyPr rtlCol="0" anchor="ctr"/>
          <a:lstStyle/>
          <a:p>
            <a:pPr algn="ctr" defTabSz="1016190" fontAlgn="base">
              <a:spcBef>
                <a:spcPct val="0"/>
              </a:spcBef>
              <a:spcAft>
                <a:spcPct val="0"/>
              </a:spcAft>
              <a:defRPr/>
            </a:pPr>
            <a:r>
              <a:rPr lang="en-US" sz="1000" kern="0">
                <a:solidFill>
                  <a:srgbClr val="000000"/>
                </a:solidFill>
                <a:latin typeface="Bosch Office Sans" pitchFamily="34" charset="0"/>
              </a:rPr>
              <a:t>Maintenance history</a:t>
            </a:r>
          </a:p>
        </p:txBody>
      </p:sp>
      <p:sp>
        <p:nvSpPr>
          <p:cNvPr id="37" name="Rectangle 36">
            <a:extLst>
              <a:ext uri="{FF2B5EF4-FFF2-40B4-BE49-F238E27FC236}">
                <a16:creationId xmlns:a16="http://schemas.microsoft.com/office/drawing/2014/main" id="{ABE7CC19-0E8E-9172-8B81-2BFCCA5627AC}"/>
              </a:ext>
            </a:extLst>
          </p:cNvPr>
          <p:cNvSpPr/>
          <p:nvPr/>
        </p:nvSpPr>
        <p:spPr>
          <a:xfrm>
            <a:off x="3688674" y="5265169"/>
            <a:ext cx="998276" cy="757959"/>
          </a:xfrm>
          <a:prstGeom prst="rect">
            <a:avLst/>
          </a:prstGeom>
          <a:solidFill>
            <a:schemeClr val="accent6">
              <a:lumMod val="20000"/>
              <a:lumOff val="80000"/>
            </a:schemeClr>
          </a:solidFill>
          <a:ln w="9525" cap="flat" cmpd="sng" algn="ctr">
            <a:noFill/>
            <a:prstDash val="solid"/>
          </a:ln>
          <a:effectLst/>
        </p:spPr>
        <p:txBody>
          <a:bodyPr rtlCol="0" anchor="ctr"/>
          <a:lstStyle/>
          <a:p>
            <a:pPr algn="ctr" defTabSz="1016190" fontAlgn="base">
              <a:spcBef>
                <a:spcPct val="0"/>
              </a:spcBef>
              <a:spcAft>
                <a:spcPct val="0"/>
              </a:spcAft>
              <a:defRPr/>
            </a:pPr>
            <a:r>
              <a:rPr lang="en-US" sz="1111" kern="0">
                <a:solidFill>
                  <a:srgbClr val="000000"/>
                </a:solidFill>
                <a:latin typeface="Bosch Office Sans"/>
              </a:rPr>
              <a:t>Inventory details`</a:t>
            </a:r>
          </a:p>
        </p:txBody>
      </p:sp>
      <p:grpSp>
        <p:nvGrpSpPr>
          <p:cNvPr id="38" name="Group 37">
            <a:extLst>
              <a:ext uri="{FF2B5EF4-FFF2-40B4-BE49-F238E27FC236}">
                <a16:creationId xmlns:a16="http://schemas.microsoft.com/office/drawing/2014/main" id="{9BDA0601-419F-B0D8-F668-6A2149B7245F}"/>
              </a:ext>
            </a:extLst>
          </p:cNvPr>
          <p:cNvGrpSpPr/>
          <p:nvPr/>
        </p:nvGrpSpPr>
        <p:grpSpPr>
          <a:xfrm>
            <a:off x="9116515" y="5357071"/>
            <a:ext cx="604969" cy="604969"/>
            <a:chOff x="10193001" y="131299"/>
            <a:chExt cx="544349" cy="544349"/>
          </a:xfrm>
        </p:grpSpPr>
        <p:sp>
          <p:nvSpPr>
            <p:cNvPr id="39" name="Google Shape;2964;p58">
              <a:extLst>
                <a:ext uri="{FF2B5EF4-FFF2-40B4-BE49-F238E27FC236}">
                  <a16:creationId xmlns:a16="http://schemas.microsoft.com/office/drawing/2014/main" id="{1018FD64-5314-C032-B03D-39EC06E1D1B1}"/>
                </a:ext>
              </a:extLst>
            </p:cNvPr>
            <p:cNvSpPr/>
            <p:nvPr/>
          </p:nvSpPr>
          <p:spPr>
            <a:xfrm>
              <a:off x="10193001" y="131299"/>
              <a:ext cx="544349" cy="544349"/>
            </a:xfrm>
            <a:prstGeom prst="ellipse">
              <a:avLst/>
            </a:prstGeom>
            <a:solidFill>
              <a:srgbClr val="EFEFEF"/>
            </a:solidFill>
            <a:ln>
              <a:noFill/>
            </a:ln>
          </p:spPr>
          <p:txBody>
            <a:bodyPr spcFirstLastPara="1" wrap="square" lIns="101606" tIns="101606" rIns="101606" bIns="101606" anchor="ctr" anchorCtr="0">
              <a:noAutofit/>
            </a:bodyPr>
            <a:lstStyle/>
            <a:p>
              <a:pPr defTabSz="1016190" fontAlgn="base">
                <a:spcBef>
                  <a:spcPct val="0"/>
                </a:spcBef>
                <a:spcAft>
                  <a:spcPct val="0"/>
                </a:spcAft>
                <a:defRPr/>
              </a:pPr>
              <a:endParaRPr sz="2001">
                <a:solidFill>
                  <a:prstClr val="black"/>
                </a:solidFill>
                <a:latin typeface="Bosch Office Sans" pitchFamily="34" charset="0"/>
              </a:endParaRPr>
            </a:p>
          </p:txBody>
        </p:sp>
        <p:sp>
          <p:nvSpPr>
            <p:cNvPr id="40" name="TextBox 39">
              <a:extLst>
                <a:ext uri="{FF2B5EF4-FFF2-40B4-BE49-F238E27FC236}">
                  <a16:creationId xmlns:a16="http://schemas.microsoft.com/office/drawing/2014/main" id="{203C7C2A-81C1-8599-B213-360392659341}"/>
                </a:ext>
              </a:extLst>
            </p:cNvPr>
            <p:cNvSpPr txBox="1"/>
            <p:nvPr/>
          </p:nvSpPr>
          <p:spPr>
            <a:xfrm>
              <a:off x="10207270" y="460827"/>
              <a:ext cx="517066" cy="115817"/>
            </a:xfrm>
            <a:prstGeom prst="rect">
              <a:avLst/>
            </a:prstGeom>
            <a:noFill/>
          </p:spPr>
          <p:txBody>
            <a:bodyPr wrap="square" lIns="0" tIns="0" rIns="0" bIns="0" rtlCol="0">
              <a:noAutofit/>
            </a:bodyPr>
            <a:lstStyle/>
            <a:p>
              <a:pPr algn="ctr" defTabSz="1016190" fontAlgn="base">
                <a:spcBef>
                  <a:spcPts val="556"/>
                </a:spcBef>
                <a:spcAft>
                  <a:spcPct val="0"/>
                </a:spcAft>
                <a:defRPr/>
              </a:pPr>
              <a:r>
                <a:rPr lang="en-US" sz="556" b="1" kern="0">
                  <a:solidFill>
                    <a:srgbClr val="000000"/>
                  </a:solidFill>
                  <a:latin typeface="Bosch Office Sans" pitchFamily="34" charset="0"/>
                </a:rPr>
                <a:t>Maintenance Lead</a:t>
              </a:r>
            </a:p>
          </p:txBody>
        </p:sp>
        <p:pic>
          <p:nvPicPr>
            <p:cNvPr id="41" name="Graphic 40" descr="Office worker female with solid fill">
              <a:extLst>
                <a:ext uri="{FF2B5EF4-FFF2-40B4-BE49-F238E27FC236}">
                  <a16:creationId xmlns:a16="http://schemas.microsoft.com/office/drawing/2014/main" id="{255EAB08-4BD2-81FA-836F-A92EA128A82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330163" y="183860"/>
              <a:ext cx="262629" cy="262629"/>
            </a:xfrm>
            <a:prstGeom prst="rect">
              <a:avLst/>
            </a:prstGeom>
          </p:spPr>
        </p:pic>
      </p:grpSp>
      <p:grpSp>
        <p:nvGrpSpPr>
          <p:cNvPr id="42" name="Group 41">
            <a:extLst>
              <a:ext uri="{FF2B5EF4-FFF2-40B4-BE49-F238E27FC236}">
                <a16:creationId xmlns:a16="http://schemas.microsoft.com/office/drawing/2014/main" id="{609E0431-65D7-B02C-31DC-8B68B5ED5D30}"/>
              </a:ext>
            </a:extLst>
          </p:cNvPr>
          <p:cNvGrpSpPr/>
          <p:nvPr/>
        </p:nvGrpSpPr>
        <p:grpSpPr>
          <a:xfrm>
            <a:off x="9116515" y="1420304"/>
            <a:ext cx="604969" cy="604969"/>
            <a:chOff x="10193001" y="131299"/>
            <a:chExt cx="544349" cy="544349"/>
          </a:xfrm>
        </p:grpSpPr>
        <p:sp>
          <p:nvSpPr>
            <p:cNvPr id="43" name="Google Shape;2964;p58">
              <a:extLst>
                <a:ext uri="{FF2B5EF4-FFF2-40B4-BE49-F238E27FC236}">
                  <a16:creationId xmlns:a16="http://schemas.microsoft.com/office/drawing/2014/main" id="{FEF25665-F99F-233A-805A-47B8045FC405}"/>
                </a:ext>
              </a:extLst>
            </p:cNvPr>
            <p:cNvSpPr/>
            <p:nvPr/>
          </p:nvSpPr>
          <p:spPr>
            <a:xfrm>
              <a:off x="10193001" y="131299"/>
              <a:ext cx="544349" cy="544349"/>
            </a:xfrm>
            <a:prstGeom prst="ellipse">
              <a:avLst/>
            </a:prstGeom>
            <a:solidFill>
              <a:srgbClr val="EFEFEF"/>
            </a:solidFill>
            <a:ln>
              <a:noFill/>
            </a:ln>
          </p:spPr>
          <p:txBody>
            <a:bodyPr spcFirstLastPara="1" wrap="square" lIns="101606" tIns="101606" rIns="101606" bIns="101606" anchor="ctr" anchorCtr="0">
              <a:noAutofit/>
            </a:bodyPr>
            <a:lstStyle/>
            <a:p>
              <a:pPr defTabSz="1016190" fontAlgn="base">
                <a:spcBef>
                  <a:spcPct val="0"/>
                </a:spcBef>
                <a:spcAft>
                  <a:spcPct val="0"/>
                </a:spcAft>
                <a:defRPr/>
              </a:pPr>
              <a:endParaRPr sz="2001">
                <a:solidFill>
                  <a:prstClr val="black"/>
                </a:solidFill>
                <a:latin typeface="Bosch Office Sans" pitchFamily="34" charset="0"/>
              </a:endParaRPr>
            </a:p>
          </p:txBody>
        </p:sp>
        <p:sp>
          <p:nvSpPr>
            <p:cNvPr id="44" name="TextBox 43">
              <a:extLst>
                <a:ext uri="{FF2B5EF4-FFF2-40B4-BE49-F238E27FC236}">
                  <a16:creationId xmlns:a16="http://schemas.microsoft.com/office/drawing/2014/main" id="{6847A72D-0C0B-924C-01F7-52786A5C1890}"/>
                </a:ext>
              </a:extLst>
            </p:cNvPr>
            <p:cNvSpPr txBox="1"/>
            <p:nvPr/>
          </p:nvSpPr>
          <p:spPr>
            <a:xfrm>
              <a:off x="10207270" y="460827"/>
              <a:ext cx="517066" cy="115817"/>
            </a:xfrm>
            <a:prstGeom prst="rect">
              <a:avLst/>
            </a:prstGeom>
            <a:noFill/>
          </p:spPr>
          <p:txBody>
            <a:bodyPr wrap="square" lIns="0" tIns="0" rIns="0" bIns="0" rtlCol="0">
              <a:noAutofit/>
            </a:bodyPr>
            <a:lstStyle/>
            <a:p>
              <a:pPr algn="ctr" defTabSz="1016190" fontAlgn="base">
                <a:spcBef>
                  <a:spcPts val="556"/>
                </a:spcBef>
                <a:spcAft>
                  <a:spcPct val="0"/>
                </a:spcAft>
                <a:defRPr/>
              </a:pPr>
              <a:r>
                <a:rPr lang="en-US" sz="556" b="1" kern="0">
                  <a:solidFill>
                    <a:srgbClr val="000000"/>
                  </a:solidFill>
                  <a:latin typeface="Bosch Office Sans" pitchFamily="34" charset="0"/>
                </a:rPr>
                <a:t>Plant Head</a:t>
              </a:r>
            </a:p>
          </p:txBody>
        </p:sp>
        <p:pic>
          <p:nvPicPr>
            <p:cNvPr id="45" name="Graphic 44">
              <a:extLst>
                <a:ext uri="{FF2B5EF4-FFF2-40B4-BE49-F238E27FC236}">
                  <a16:creationId xmlns:a16="http://schemas.microsoft.com/office/drawing/2014/main" id="{AD6DD538-2E49-8413-4C6F-22D55394AC2B}"/>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10330163" y="183860"/>
              <a:ext cx="262629" cy="262629"/>
            </a:xfrm>
            <a:prstGeom prst="rect">
              <a:avLst/>
            </a:prstGeom>
          </p:spPr>
        </p:pic>
      </p:grpSp>
      <p:grpSp>
        <p:nvGrpSpPr>
          <p:cNvPr id="46" name="Group 45">
            <a:extLst>
              <a:ext uri="{FF2B5EF4-FFF2-40B4-BE49-F238E27FC236}">
                <a16:creationId xmlns:a16="http://schemas.microsoft.com/office/drawing/2014/main" id="{4D63A5E5-CC7B-AF37-B5B2-9477992FC76E}"/>
              </a:ext>
            </a:extLst>
          </p:cNvPr>
          <p:cNvGrpSpPr/>
          <p:nvPr/>
        </p:nvGrpSpPr>
        <p:grpSpPr>
          <a:xfrm>
            <a:off x="9116515" y="2207658"/>
            <a:ext cx="604969" cy="604969"/>
            <a:chOff x="10193001" y="131299"/>
            <a:chExt cx="544349" cy="544349"/>
          </a:xfrm>
        </p:grpSpPr>
        <p:sp>
          <p:nvSpPr>
            <p:cNvPr id="47" name="Google Shape;2964;p58">
              <a:extLst>
                <a:ext uri="{FF2B5EF4-FFF2-40B4-BE49-F238E27FC236}">
                  <a16:creationId xmlns:a16="http://schemas.microsoft.com/office/drawing/2014/main" id="{4D9A5939-056F-CA26-E89F-B03DDCC3EBEA}"/>
                </a:ext>
              </a:extLst>
            </p:cNvPr>
            <p:cNvSpPr/>
            <p:nvPr/>
          </p:nvSpPr>
          <p:spPr>
            <a:xfrm>
              <a:off x="10193001" y="131299"/>
              <a:ext cx="544349" cy="544349"/>
            </a:xfrm>
            <a:prstGeom prst="ellipse">
              <a:avLst/>
            </a:prstGeom>
            <a:solidFill>
              <a:srgbClr val="EFEFEF"/>
            </a:solidFill>
            <a:ln>
              <a:noFill/>
            </a:ln>
          </p:spPr>
          <p:txBody>
            <a:bodyPr spcFirstLastPara="1" wrap="square" lIns="101606" tIns="101606" rIns="101606" bIns="101606" anchor="ctr" anchorCtr="0">
              <a:noAutofit/>
            </a:bodyPr>
            <a:lstStyle/>
            <a:p>
              <a:pPr defTabSz="1016190" fontAlgn="base">
                <a:spcBef>
                  <a:spcPct val="0"/>
                </a:spcBef>
                <a:spcAft>
                  <a:spcPct val="0"/>
                </a:spcAft>
                <a:defRPr/>
              </a:pPr>
              <a:endParaRPr sz="2001">
                <a:solidFill>
                  <a:prstClr val="black"/>
                </a:solidFill>
                <a:latin typeface="Bosch Office Sans" pitchFamily="34" charset="0"/>
              </a:endParaRPr>
            </a:p>
          </p:txBody>
        </p:sp>
        <p:sp>
          <p:nvSpPr>
            <p:cNvPr id="48" name="TextBox 47">
              <a:extLst>
                <a:ext uri="{FF2B5EF4-FFF2-40B4-BE49-F238E27FC236}">
                  <a16:creationId xmlns:a16="http://schemas.microsoft.com/office/drawing/2014/main" id="{7B3A8C2D-A784-6812-9A92-E778395CD6CC}"/>
                </a:ext>
              </a:extLst>
            </p:cNvPr>
            <p:cNvSpPr txBox="1"/>
            <p:nvPr/>
          </p:nvSpPr>
          <p:spPr>
            <a:xfrm>
              <a:off x="10207270" y="460827"/>
              <a:ext cx="517066" cy="115817"/>
            </a:xfrm>
            <a:prstGeom prst="rect">
              <a:avLst/>
            </a:prstGeom>
            <a:noFill/>
          </p:spPr>
          <p:txBody>
            <a:bodyPr wrap="square" lIns="0" tIns="0" rIns="0" bIns="0" rtlCol="0">
              <a:noAutofit/>
            </a:bodyPr>
            <a:lstStyle/>
            <a:p>
              <a:pPr algn="ctr" defTabSz="1016190" fontAlgn="base">
                <a:spcBef>
                  <a:spcPts val="556"/>
                </a:spcBef>
                <a:spcAft>
                  <a:spcPct val="0"/>
                </a:spcAft>
                <a:defRPr/>
              </a:pPr>
              <a:r>
                <a:rPr lang="en-US" sz="556" b="1" kern="0">
                  <a:solidFill>
                    <a:srgbClr val="000000"/>
                  </a:solidFill>
                  <a:latin typeface="Bosch Office Sans" pitchFamily="34" charset="0"/>
                </a:rPr>
                <a:t>Shift       Manager</a:t>
              </a:r>
            </a:p>
          </p:txBody>
        </p:sp>
        <p:pic>
          <p:nvPicPr>
            <p:cNvPr id="49" name="Graphic 48" descr="Office worker female with solid fill">
              <a:extLst>
                <a:ext uri="{FF2B5EF4-FFF2-40B4-BE49-F238E27FC236}">
                  <a16:creationId xmlns:a16="http://schemas.microsoft.com/office/drawing/2014/main" id="{8924B7E4-7F66-0631-D481-D6B586D6EEEC}"/>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330163" y="183860"/>
              <a:ext cx="262629" cy="262629"/>
            </a:xfrm>
            <a:prstGeom prst="rect">
              <a:avLst/>
            </a:prstGeom>
          </p:spPr>
        </p:pic>
      </p:grpSp>
      <p:grpSp>
        <p:nvGrpSpPr>
          <p:cNvPr id="50" name="Group 49">
            <a:extLst>
              <a:ext uri="{FF2B5EF4-FFF2-40B4-BE49-F238E27FC236}">
                <a16:creationId xmlns:a16="http://schemas.microsoft.com/office/drawing/2014/main" id="{5DDCCF8B-857C-C062-676D-3FB2A8E9F726}"/>
              </a:ext>
            </a:extLst>
          </p:cNvPr>
          <p:cNvGrpSpPr/>
          <p:nvPr/>
        </p:nvGrpSpPr>
        <p:grpSpPr>
          <a:xfrm>
            <a:off x="9116515" y="2995011"/>
            <a:ext cx="604969" cy="604969"/>
            <a:chOff x="10193001" y="131299"/>
            <a:chExt cx="544349" cy="544349"/>
          </a:xfrm>
        </p:grpSpPr>
        <p:sp>
          <p:nvSpPr>
            <p:cNvPr id="51" name="Google Shape;2964;p58">
              <a:extLst>
                <a:ext uri="{FF2B5EF4-FFF2-40B4-BE49-F238E27FC236}">
                  <a16:creationId xmlns:a16="http://schemas.microsoft.com/office/drawing/2014/main" id="{AC356EEE-46D6-DD41-5775-EE1274CF708E}"/>
                </a:ext>
              </a:extLst>
            </p:cNvPr>
            <p:cNvSpPr/>
            <p:nvPr/>
          </p:nvSpPr>
          <p:spPr>
            <a:xfrm>
              <a:off x="10193001" y="131299"/>
              <a:ext cx="544349" cy="544349"/>
            </a:xfrm>
            <a:prstGeom prst="ellipse">
              <a:avLst/>
            </a:prstGeom>
            <a:solidFill>
              <a:srgbClr val="EFEFEF"/>
            </a:solidFill>
            <a:ln>
              <a:noFill/>
            </a:ln>
          </p:spPr>
          <p:txBody>
            <a:bodyPr spcFirstLastPara="1" wrap="square" lIns="101606" tIns="101606" rIns="101606" bIns="101606" anchor="ctr" anchorCtr="0">
              <a:noAutofit/>
            </a:bodyPr>
            <a:lstStyle/>
            <a:p>
              <a:pPr defTabSz="1016190" fontAlgn="base">
                <a:spcBef>
                  <a:spcPct val="0"/>
                </a:spcBef>
                <a:spcAft>
                  <a:spcPct val="0"/>
                </a:spcAft>
                <a:defRPr/>
              </a:pPr>
              <a:endParaRPr sz="2001">
                <a:solidFill>
                  <a:prstClr val="black"/>
                </a:solidFill>
                <a:latin typeface="Bosch Office Sans" pitchFamily="34" charset="0"/>
              </a:endParaRPr>
            </a:p>
          </p:txBody>
        </p:sp>
        <p:sp>
          <p:nvSpPr>
            <p:cNvPr id="52" name="TextBox 51">
              <a:extLst>
                <a:ext uri="{FF2B5EF4-FFF2-40B4-BE49-F238E27FC236}">
                  <a16:creationId xmlns:a16="http://schemas.microsoft.com/office/drawing/2014/main" id="{09A6A3E0-7932-3A1A-1067-9D1F50FF15B8}"/>
                </a:ext>
              </a:extLst>
            </p:cNvPr>
            <p:cNvSpPr txBox="1"/>
            <p:nvPr/>
          </p:nvSpPr>
          <p:spPr>
            <a:xfrm>
              <a:off x="10207270" y="460827"/>
              <a:ext cx="517066" cy="115817"/>
            </a:xfrm>
            <a:prstGeom prst="rect">
              <a:avLst/>
            </a:prstGeom>
            <a:noFill/>
          </p:spPr>
          <p:txBody>
            <a:bodyPr wrap="square" lIns="0" tIns="0" rIns="0" bIns="0" rtlCol="0">
              <a:noAutofit/>
            </a:bodyPr>
            <a:lstStyle/>
            <a:p>
              <a:pPr algn="ctr" defTabSz="1016190" fontAlgn="base">
                <a:spcBef>
                  <a:spcPts val="556"/>
                </a:spcBef>
                <a:spcAft>
                  <a:spcPct val="0"/>
                </a:spcAft>
                <a:defRPr/>
              </a:pPr>
              <a:r>
                <a:rPr lang="en-US" sz="556" b="1" kern="0">
                  <a:solidFill>
                    <a:srgbClr val="000000"/>
                  </a:solidFill>
                  <a:latin typeface="Bosch Office Sans" pitchFamily="34" charset="0"/>
                </a:rPr>
                <a:t>Operator</a:t>
              </a:r>
            </a:p>
          </p:txBody>
        </p:sp>
        <p:pic>
          <p:nvPicPr>
            <p:cNvPr id="55" name="Graphic 54">
              <a:extLst>
                <a:ext uri="{FF2B5EF4-FFF2-40B4-BE49-F238E27FC236}">
                  <a16:creationId xmlns:a16="http://schemas.microsoft.com/office/drawing/2014/main" id="{2620E561-F932-4B25-6C1F-BB285E20AE6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10330163" y="183860"/>
              <a:ext cx="262629" cy="262629"/>
            </a:xfrm>
            <a:prstGeom prst="rect">
              <a:avLst/>
            </a:prstGeom>
          </p:spPr>
        </p:pic>
      </p:grpSp>
      <p:grpSp>
        <p:nvGrpSpPr>
          <p:cNvPr id="59" name="Group 58">
            <a:extLst>
              <a:ext uri="{FF2B5EF4-FFF2-40B4-BE49-F238E27FC236}">
                <a16:creationId xmlns:a16="http://schemas.microsoft.com/office/drawing/2014/main" id="{953F96EF-1DD9-C401-21CE-D305EDD16024}"/>
              </a:ext>
            </a:extLst>
          </p:cNvPr>
          <p:cNvGrpSpPr/>
          <p:nvPr/>
        </p:nvGrpSpPr>
        <p:grpSpPr>
          <a:xfrm>
            <a:off x="9116515" y="3782364"/>
            <a:ext cx="604969" cy="604969"/>
            <a:chOff x="10193001" y="131299"/>
            <a:chExt cx="544349" cy="544349"/>
          </a:xfrm>
        </p:grpSpPr>
        <p:sp>
          <p:nvSpPr>
            <p:cNvPr id="60" name="Google Shape;2964;p58">
              <a:extLst>
                <a:ext uri="{FF2B5EF4-FFF2-40B4-BE49-F238E27FC236}">
                  <a16:creationId xmlns:a16="http://schemas.microsoft.com/office/drawing/2014/main" id="{8731B206-97DD-99A6-DADE-6CD383AF38E5}"/>
                </a:ext>
              </a:extLst>
            </p:cNvPr>
            <p:cNvSpPr/>
            <p:nvPr/>
          </p:nvSpPr>
          <p:spPr>
            <a:xfrm>
              <a:off x="10193001" y="131299"/>
              <a:ext cx="544349" cy="544349"/>
            </a:xfrm>
            <a:prstGeom prst="ellipse">
              <a:avLst/>
            </a:prstGeom>
            <a:solidFill>
              <a:srgbClr val="EFEFEF"/>
            </a:solidFill>
            <a:ln>
              <a:noFill/>
            </a:ln>
          </p:spPr>
          <p:txBody>
            <a:bodyPr spcFirstLastPara="1" wrap="square" lIns="101606" tIns="101606" rIns="101606" bIns="101606" anchor="ctr" anchorCtr="0">
              <a:noAutofit/>
            </a:bodyPr>
            <a:lstStyle/>
            <a:p>
              <a:pPr defTabSz="1016190" fontAlgn="base">
                <a:spcBef>
                  <a:spcPct val="0"/>
                </a:spcBef>
                <a:spcAft>
                  <a:spcPct val="0"/>
                </a:spcAft>
                <a:defRPr/>
              </a:pPr>
              <a:endParaRPr sz="2001">
                <a:solidFill>
                  <a:prstClr val="black"/>
                </a:solidFill>
                <a:latin typeface="Bosch Office Sans" pitchFamily="34" charset="0"/>
              </a:endParaRPr>
            </a:p>
          </p:txBody>
        </p:sp>
        <p:sp>
          <p:nvSpPr>
            <p:cNvPr id="61" name="TextBox 60">
              <a:extLst>
                <a:ext uri="{FF2B5EF4-FFF2-40B4-BE49-F238E27FC236}">
                  <a16:creationId xmlns:a16="http://schemas.microsoft.com/office/drawing/2014/main" id="{12CD221D-8DBB-4C7D-D738-2BD4FE640A17}"/>
                </a:ext>
              </a:extLst>
            </p:cNvPr>
            <p:cNvSpPr txBox="1"/>
            <p:nvPr/>
          </p:nvSpPr>
          <p:spPr>
            <a:xfrm>
              <a:off x="10207270" y="460827"/>
              <a:ext cx="517066" cy="115817"/>
            </a:xfrm>
            <a:prstGeom prst="rect">
              <a:avLst/>
            </a:prstGeom>
            <a:noFill/>
          </p:spPr>
          <p:txBody>
            <a:bodyPr wrap="square" lIns="0" tIns="0" rIns="0" bIns="0" rtlCol="0">
              <a:noAutofit/>
            </a:bodyPr>
            <a:lstStyle/>
            <a:p>
              <a:pPr algn="ctr" defTabSz="1016190" fontAlgn="base">
                <a:spcBef>
                  <a:spcPts val="556"/>
                </a:spcBef>
                <a:spcAft>
                  <a:spcPct val="0"/>
                </a:spcAft>
                <a:defRPr/>
              </a:pPr>
              <a:r>
                <a:rPr lang="en-US" sz="556" b="1" kern="0">
                  <a:solidFill>
                    <a:srgbClr val="000000"/>
                  </a:solidFill>
                  <a:latin typeface="Bosch Office Sans" pitchFamily="34" charset="0"/>
                </a:rPr>
                <a:t>Lead   Technician</a:t>
              </a:r>
            </a:p>
          </p:txBody>
        </p:sp>
        <p:pic>
          <p:nvPicPr>
            <p:cNvPr id="63" name="Graphic 62" descr="Office worker female with solid fill">
              <a:extLst>
                <a:ext uri="{FF2B5EF4-FFF2-40B4-BE49-F238E27FC236}">
                  <a16:creationId xmlns:a16="http://schemas.microsoft.com/office/drawing/2014/main" id="{AC49273A-A117-E4B8-B30D-0EFB562EC061}"/>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10330163" y="183860"/>
              <a:ext cx="262629" cy="262629"/>
            </a:xfrm>
            <a:prstGeom prst="rect">
              <a:avLst/>
            </a:prstGeom>
          </p:spPr>
        </p:pic>
      </p:grpSp>
      <p:grpSp>
        <p:nvGrpSpPr>
          <p:cNvPr id="65" name="Group 64">
            <a:extLst>
              <a:ext uri="{FF2B5EF4-FFF2-40B4-BE49-F238E27FC236}">
                <a16:creationId xmlns:a16="http://schemas.microsoft.com/office/drawing/2014/main" id="{976B9E86-E490-5349-95A3-8FCB6481A7A5}"/>
              </a:ext>
            </a:extLst>
          </p:cNvPr>
          <p:cNvGrpSpPr/>
          <p:nvPr/>
        </p:nvGrpSpPr>
        <p:grpSpPr>
          <a:xfrm>
            <a:off x="9116515" y="4569716"/>
            <a:ext cx="604969" cy="604969"/>
            <a:chOff x="10193001" y="131299"/>
            <a:chExt cx="544349" cy="544349"/>
          </a:xfrm>
        </p:grpSpPr>
        <p:sp>
          <p:nvSpPr>
            <p:cNvPr id="69" name="Google Shape;2964;p58">
              <a:extLst>
                <a:ext uri="{FF2B5EF4-FFF2-40B4-BE49-F238E27FC236}">
                  <a16:creationId xmlns:a16="http://schemas.microsoft.com/office/drawing/2014/main" id="{893012FD-6312-5DAF-F01B-2C5C683DD7C6}"/>
                </a:ext>
              </a:extLst>
            </p:cNvPr>
            <p:cNvSpPr/>
            <p:nvPr/>
          </p:nvSpPr>
          <p:spPr>
            <a:xfrm>
              <a:off x="10193001" y="131299"/>
              <a:ext cx="544349" cy="544349"/>
            </a:xfrm>
            <a:prstGeom prst="ellipse">
              <a:avLst/>
            </a:prstGeom>
            <a:solidFill>
              <a:srgbClr val="EFEFEF"/>
            </a:solidFill>
            <a:ln>
              <a:noFill/>
            </a:ln>
          </p:spPr>
          <p:txBody>
            <a:bodyPr spcFirstLastPara="1" wrap="square" lIns="101606" tIns="101606" rIns="101606" bIns="101606" anchor="ctr" anchorCtr="0">
              <a:noAutofit/>
            </a:bodyPr>
            <a:lstStyle/>
            <a:p>
              <a:pPr defTabSz="1016190" fontAlgn="base">
                <a:spcBef>
                  <a:spcPct val="0"/>
                </a:spcBef>
                <a:spcAft>
                  <a:spcPct val="0"/>
                </a:spcAft>
                <a:defRPr/>
              </a:pPr>
              <a:endParaRPr sz="2001">
                <a:solidFill>
                  <a:prstClr val="black"/>
                </a:solidFill>
                <a:latin typeface="Bosch Office Sans" pitchFamily="34" charset="0"/>
              </a:endParaRPr>
            </a:p>
          </p:txBody>
        </p:sp>
        <p:sp>
          <p:nvSpPr>
            <p:cNvPr id="72" name="TextBox 71">
              <a:extLst>
                <a:ext uri="{FF2B5EF4-FFF2-40B4-BE49-F238E27FC236}">
                  <a16:creationId xmlns:a16="http://schemas.microsoft.com/office/drawing/2014/main" id="{DF93A68A-A551-6C7B-808D-83C36DBBEE68}"/>
                </a:ext>
              </a:extLst>
            </p:cNvPr>
            <p:cNvSpPr txBox="1"/>
            <p:nvPr/>
          </p:nvSpPr>
          <p:spPr>
            <a:xfrm>
              <a:off x="10207270" y="460827"/>
              <a:ext cx="517066" cy="115817"/>
            </a:xfrm>
            <a:prstGeom prst="rect">
              <a:avLst/>
            </a:prstGeom>
            <a:noFill/>
          </p:spPr>
          <p:txBody>
            <a:bodyPr wrap="square" lIns="0" tIns="0" rIns="0" bIns="0" rtlCol="0">
              <a:noAutofit/>
            </a:bodyPr>
            <a:lstStyle/>
            <a:p>
              <a:pPr algn="ctr" defTabSz="1016190" fontAlgn="base">
                <a:spcBef>
                  <a:spcPts val="556"/>
                </a:spcBef>
                <a:spcAft>
                  <a:spcPct val="0"/>
                </a:spcAft>
                <a:defRPr/>
              </a:pPr>
              <a:r>
                <a:rPr lang="en-US" sz="556" b="1" kern="0">
                  <a:solidFill>
                    <a:srgbClr val="000000"/>
                  </a:solidFill>
                  <a:latin typeface="Bosch Office Sans" pitchFamily="34" charset="0"/>
                </a:rPr>
                <a:t>Technician</a:t>
              </a:r>
            </a:p>
          </p:txBody>
        </p:sp>
        <p:pic>
          <p:nvPicPr>
            <p:cNvPr id="74" name="Graphic 73">
              <a:extLst>
                <a:ext uri="{FF2B5EF4-FFF2-40B4-BE49-F238E27FC236}">
                  <a16:creationId xmlns:a16="http://schemas.microsoft.com/office/drawing/2014/main" id="{9B2BF8BE-252A-9EF7-C494-5EBF89C78771}"/>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rcRect/>
            <a:stretch/>
          </p:blipFill>
          <p:spPr>
            <a:xfrm>
              <a:off x="10330163" y="183860"/>
              <a:ext cx="262629" cy="262629"/>
            </a:xfrm>
            <a:prstGeom prst="rect">
              <a:avLst/>
            </a:prstGeom>
          </p:spPr>
        </p:pic>
      </p:grpSp>
    </p:spTree>
    <p:custDataLst>
      <p:tags r:id="rId1"/>
    </p:custDataLst>
    <p:extLst>
      <p:ext uri="{BB962C8B-B14F-4D97-AF65-F5344CB8AC3E}">
        <p14:creationId xmlns:p14="http://schemas.microsoft.com/office/powerpoint/2010/main" val="2367451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196" y="6714383"/>
            <a:ext cx="12192314" cy="143970"/>
          </a:xfrm>
          <a:prstGeom prst="rect">
            <a:avLst/>
          </a:prstGeom>
        </p:spPr>
      </p:pic>
      <p:sp>
        <p:nvSpPr>
          <p:cNvPr id="5" name="Rectangle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pPr defTabSz="1016264">
              <a:defRPr/>
            </a:pPr>
            <a:r>
              <a:rPr lang="en-GB" sz="1334">
                <a:solidFill>
                  <a:srgbClr val="999FA6"/>
                </a:solidFill>
                <a:latin typeface="Bosch Office Sans"/>
              </a:rPr>
              <a:t>3</a:t>
            </a:r>
          </a:p>
        </p:txBody>
      </p:sp>
      <p:sp>
        <p:nvSpPr>
          <p:cNvPr id="4" name="Rectangle 3" hidden="1"/>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9761" rIns="0" bIns="0" rtlCol="0" anchor="t">
            <a:normAutofit/>
          </a:bodyPr>
          <a:lstStyle/>
          <a:p>
            <a:pPr defTabSz="1016264">
              <a:lnSpc>
                <a:spcPts val="1000"/>
              </a:lnSpc>
              <a:defRPr/>
            </a:pPr>
            <a:endParaRPr lang="en-GB" sz="611">
              <a:solidFill>
                <a:prstClr val="black"/>
              </a:solidFill>
              <a:latin typeface="Bosch Office Sans"/>
            </a:endParaRPr>
          </a:p>
        </p:txBody>
      </p:sp>
      <p:sp>
        <p:nvSpPr>
          <p:cNvPr id="2" name="Rectangle 1">
            <a:extLst>
              <a:ext uri="{FF2B5EF4-FFF2-40B4-BE49-F238E27FC236}">
                <a16:creationId xmlns:a16="http://schemas.microsoft.com/office/drawing/2014/main" id="{8FD0D0FD-3AB0-5C7A-08A2-5E3FF5F74CEB}"/>
              </a:ext>
            </a:extLst>
          </p:cNvPr>
          <p:cNvSpPr/>
          <p:nvPr/>
        </p:nvSpPr>
        <p:spPr>
          <a:xfrm>
            <a:off x="1026755" y="4033009"/>
            <a:ext cx="10280563" cy="1100167"/>
          </a:xfrm>
          <a:prstGeom prst="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defTabSz="1016264">
              <a:defRPr/>
            </a:pPr>
            <a:r>
              <a:rPr lang="en-US" sz="1400" kern="0" err="1">
                <a:solidFill>
                  <a:prstClr val="black"/>
                </a:solidFill>
                <a:latin typeface="+mj-lt"/>
              </a:rPr>
              <a:t>Kowledge</a:t>
            </a:r>
            <a:r>
              <a:rPr lang="en-US" sz="1400" kern="0">
                <a:solidFill>
                  <a:prstClr val="black"/>
                </a:solidFill>
                <a:latin typeface="+mj-lt"/>
              </a:rPr>
              <a:t> Base</a:t>
            </a:r>
          </a:p>
        </p:txBody>
      </p:sp>
      <p:sp>
        <p:nvSpPr>
          <p:cNvPr id="3" name="Rectangle 2">
            <a:extLst>
              <a:ext uri="{FF2B5EF4-FFF2-40B4-BE49-F238E27FC236}">
                <a16:creationId xmlns:a16="http://schemas.microsoft.com/office/drawing/2014/main" id="{4B2F4BB5-FF03-6531-CD9F-509E5B78B4C7}"/>
              </a:ext>
            </a:extLst>
          </p:cNvPr>
          <p:cNvSpPr/>
          <p:nvPr/>
        </p:nvSpPr>
        <p:spPr>
          <a:xfrm>
            <a:off x="360592" y="1099945"/>
            <a:ext cx="11353435" cy="4862064"/>
          </a:xfrm>
          <a:prstGeom prst="rect">
            <a:avLst/>
          </a:prstGeom>
          <a:solidFill>
            <a:srgbClr val="4472C4"/>
          </a:solidFill>
          <a:ln w="12700" cap="flat" cmpd="sng" algn="ctr">
            <a:solidFill>
              <a:srgbClr val="4472C4">
                <a:shade val="50000"/>
              </a:srgbClr>
            </a:solidFill>
            <a:prstDash val="solid"/>
            <a:miter lim="800000"/>
          </a:ln>
          <a:effectLst/>
        </p:spPr>
        <p:txBody>
          <a:bodyPr rtlCol="0" anchor="ctr"/>
          <a:lstStyle/>
          <a:p>
            <a:pPr defTabSz="1016264">
              <a:defRPr/>
            </a:pPr>
            <a:endParaRPr lang="en-US" sz="2000" kern="0">
              <a:solidFill>
                <a:srgbClr val="FF0000"/>
              </a:solidFill>
              <a:latin typeface="+mj-lt"/>
            </a:endParaRPr>
          </a:p>
          <a:p>
            <a:pPr defTabSz="1016264">
              <a:defRPr/>
            </a:pPr>
            <a:endParaRPr lang="en-US" sz="2000" kern="0">
              <a:solidFill>
                <a:srgbClr val="FF0000"/>
              </a:solidFill>
              <a:latin typeface="+mj-lt"/>
            </a:endParaRPr>
          </a:p>
          <a:p>
            <a:pPr defTabSz="1016264">
              <a:defRPr/>
            </a:pPr>
            <a:endParaRPr lang="en-US" sz="2000" kern="0">
              <a:solidFill>
                <a:srgbClr val="FF0000"/>
              </a:solidFill>
              <a:latin typeface="+mj-lt"/>
            </a:endParaRPr>
          </a:p>
        </p:txBody>
      </p:sp>
      <p:sp>
        <p:nvSpPr>
          <p:cNvPr id="7" name="Rectangle 6">
            <a:extLst>
              <a:ext uri="{FF2B5EF4-FFF2-40B4-BE49-F238E27FC236}">
                <a16:creationId xmlns:a16="http://schemas.microsoft.com/office/drawing/2014/main" id="{6868DCDA-C81A-3F4A-EBCF-46D612AA997C}"/>
              </a:ext>
            </a:extLst>
          </p:cNvPr>
          <p:cNvSpPr/>
          <p:nvPr/>
        </p:nvSpPr>
        <p:spPr>
          <a:xfrm>
            <a:off x="1068391" y="4033009"/>
            <a:ext cx="9393010" cy="548781"/>
          </a:xfrm>
          <a:prstGeom prst="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defTabSz="1016264">
              <a:defRPr/>
            </a:pPr>
            <a:r>
              <a:rPr lang="en-US" sz="1200" kern="0">
                <a:solidFill>
                  <a:prstClr val="black"/>
                </a:solidFill>
                <a:latin typeface="+mj-lt"/>
              </a:rPr>
              <a:t>Embedding store</a:t>
            </a:r>
          </a:p>
        </p:txBody>
      </p:sp>
      <p:sp>
        <p:nvSpPr>
          <p:cNvPr id="8" name="Rectangle 7">
            <a:extLst>
              <a:ext uri="{FF2B5EF4-FFF2-40B4-BE49-F238E27FC236}">
                <a16:creationId xmlns:a16="http://schemas.microsoft.com/office/drawing/2014/main" id="{9AF077A4-C614-20AA-9FDA-DA0DD7CCAED8}"/>
              </a:ext>
            </a:extLst>
          </p:cNvPr>
          <p:cNvSpPr/>
          <p:nvPr/>
        </p:nvSpPr>
        <p:spPr>
          <a:xfrm>
            <a:off x="1068390" y="3433654"/>
            <a:ext cx="9393010" cy="548781"/>
          </a:xfrm>
          <a:prstGeom prst="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defTabSz="1016264">
              <a:defRPr/>
            </a:pPr>
            <a:r>
              <a:rPr lang="en-US" sz="1200" kern="0">
                <a:solidFill>
                  <a:prstClr val="black"/>
                </a:solidFill>
                <a:latin typeface="+mj-lt"/>
              </a:rPr>
              <a:t>Orchestration</a:t>
            </a:r>
          </a:p>
        </p:txBody>
      </p:sp>
      <p:sp>
        <p:nvSpPr>
          <p:cNvPr id="9" name="Rectangle 8">
            <a:extLst>
              <a:ext uri="{FF2B5EF4-FFF2-40B4-BE49-F238E27FC236}">
                <a16:creationId xmlns:a16="http://schemas.microsoft.com/office/drawing/2014/main" id="{C9E7A9C2-3B28-C031-153B-4265CB373E06}"/>
              </a:ext>
            </a:extLst>
          </p:cNvPr>
          <p:cNvSpPr/>
          <p:nvPr/>
        </p:nvSpPr>
        <p:spPr>
          <a:xfrm>
            <a:off x="1058999" y="2843130"/>
            <a:ext cx="9393010" cy="548781"/>
          </a:xfrm>
          <a:prstGeom prst="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defTabSz="1016264">
              <a:defRPr/>
            </a:pPr>
            <a:r>
              <a:rPr lang="en-US" sz="1200" kern="0">
                <a:solidFill>
                  <a:prstClr val="black"/>
                </a:solidFill>
                <a:latin typeface="+mj-lt"/>
              </a:rPr>
              <a:t>Models</a:t>
            </a:r>
          </a:p>
        </p:txBody>
      </p:sp>
      <p:sp>
        <p:nvSpPr>
          <p:cNvPr id="11" name="Rectangle 10">
            <a:extLst>
              <a:ext uri="{FF2B5EF4-FFF2-40B4-BE49-F238E27FC236}">
                <a16:creationId xmlns:a16="http://schemas.microsoft.com/office/drawing/2014/main" id="{FBA915E6-6413-4A24-FBEA-D096F922EB7E}"/>
              </a:ext>
            </a:extLst>
          </p:cNvPr>
          <p:cNvSpPr/>
          <p:nvPr/>
        </p:nvSpPr>
        <p:spPr>
          <a:xfrm>
            <a:off x="1068390" y="2244100"/>
            <a:ext cx="9393010" cy="548781"/>
          </a:xfrm>
          <a:prstGeom prst="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defTabSz="1016264">
              <a:defRPr/>
            </a:pPr>
            <a:endParaRPr lang="en-US" sz="1400" kern="0">
              <a:solidFill>
                <a:prstClr val="black"/>
              </a:solidFill>
              <a:latin typeface="+mj-lt"/>
            </a:endParaRPr>
          </a:p>
          <a:p>
            <a:pPr defTabSz="1016264">
              <a:defRPr/>
            </a:pPr>
            <a:r>
              <a:rPr lang="en-US" sz="1200" kern="0">
                <a:solidFill>
                  <a:prstClr val="black"/>
                </a:solidFill>
                <a:latin typeface="+mj-lt"/>
              </a:rPr>
              <a:t>Services</a:t>
            </a:r>
          </a:p>
          <a:p>
            <a:pPr defTabSz="1016264">
              <a:defRPr/>
            </a:pPr>
            <a:endParaRPr lang="en-US" sz="1400" kern="0">
              <a:solidFill>
                <a:prstClr val="black"/>
              </a:solidFill>
              <a:latin typeface="+mj-lt"/>
            </a:endParaRPr>
          </a:p>
        </p:txBody>
      </p:sp>
      <p:sp>
        <p:nvSpPr>
          <p:cNvPr id="12" name="Rectangle 11">
            <a:extLst>
              <a:ext uri="{FF2B5EF4-FFF2-40B4-BE49-F238E27FC236}">
                <a16:creationId xmlns:a16="http://schemas.microsoft.com/office/drawing/2014/main" id="{6FF4E122-B59B-9E38-3CBA-A013731DF2A8}"/>
              </a:ext>
            </a:extLst>
          </p:cNvPr>
          <p:cNvSpPr/>
          <p:nvPr/>
        </p:nvSpPr>
        <p:spPr>
          <a:xfrm>
            <a:off x="1068390" y="1643875"/>
            <a:ext cx="9393010" cy="548781"/>
          </a:xfrm>
          <a:prstGeom prst="rect">
            <a:avLst/>
          </a:prstGeom>
          <a:solidFill>
            <a:srgbClr val="E7E6E6">
              <a:lumMod val="90000"/>
            </a:srgbClr>
          </a:solidFill>
          <a:ln w="12700" cap="flat" cmpd="sng" algn="ctr">
            <a:solidFill>
              <a:srgbClr val="4472C4">
                <a:shade val="50000"/>
              </a:srgbClr>
            </a:solidFill>
            <a:prstDash val="solid"/>
            <a:miter lim="800000"/>
          </a:ln>
          <a:effectLst/>
        </p:spPr>
        <p:txBody>
          <a:bodyPr rtlCol="0" anchor="ctr"/>
          <a:lstStyle/>
          <a:p>
            <a:pPr defTabSz="1016264">
              <a:defRPr/>
            </a:pPr>
            <a:r>
              <a:rPr lang="en-US" sz="1200" kern="0" err="1">
                <a:solidFill>
                  <a:prstClr val="black"/>
                </a:solidFill>
                <a:latin typeface="+mj-lt"/>
              </a:rPr>
              <a:t>IndAIGenious</a:t>
            </a:r>
            <a:r>
              <a:rPr lang="en-US" sz="1200" kern="0">
                <a:solidFill>
                  <a:prstClr val="black"/>
                </a:solidFill>
                <a:latin typeface="+mj-lt"/>
              </a:rPr>
              <a:t> </a:t>
            </a:r>
          </a:p>
          <a:p>
            <a:pPr defTabSz="1016264">
              <a:defRPr/>
            </a:pPr>
            <a:r>
              <a:rPr lang="en-US" sz="1200" kern="0">
                <a:solidFill>
                  <a:prstClr val="black"/>
                </a:solidFill>
                <a:latin typeface="+mj-lt"/>
              </a:rPr>
              <a:t>Modules</a:t>
            </a:r>
            <a:endParaRPr lang="en-US" sz="1200" kern="0">
              <a:solidFill>
                <a:prstClr val="white"/>
              </a:solidFill>
              <a:latin typeface="+mj-lt"/>
            </a:endParaRPr>
          </a:p>
        </p:txBody>
      </p:sp>
      <p:sp>
        <p:nvSpPr>
          <p:cNvPr id="13" name="Rectangle 12">
            <a:extLst>
              <a:ext uri="{FF2B5EF4-FFF2-40B4-BE49-F238E27FC236}">
                <a16:creationId xmlns:a16="http://schemas.microsoft.com/office/drawing/2014/main" id="{E4E25C8D-A765-2C79-C7D9-CEBD63B6CCAD}"/>
              </a:ext>
            </a:extLst>
          </p:cNvPr>
          <p:cNvSpPr/>
          <p:nvPr/>
        </p:nvSpPr>
        <p:spPr>
          <a:xfrm>
            <a:off x="1068390" y="5217751"/>
            <a:ext cx="9393010" cy="548781"/>
          </a:xfrm>
          <a:prstGeom prst="rect">
            <a:avLst/>
          </a:prstGeom>
          <a:solidFill>
            <a:srgbClr val="CFDBC3"/>
          </a:solidFill>
          <a:ln w="12700" cap="flat" cmpd="sng" algn="ctr">
            <a:solidFill>
              <a:srgbClr val="4472C4">
                <a:shade val="50000"/>
              </a:srgbClr>
            </a:solidFill>
            <a:prstDash val="solid"/>
            <a:miter lim="800000"/>
          </a:ln>
          <a:effectLst/>
        </p:spPr>
        <p:txBody>
          <a:bodyPr rtlCol="0" anchor="ctr"/>
          <a:lstStyle/>
          <a:p>
            <a:pPr defTabSz="1016264">
              <a:defRPr/>
            </a:pPr>
            <a:r>
              <a:rPr lang="en-US" sz="1200" kern="0">
                <a:solidFill>
                  <a:prstClr val="black"/>
                </a:solidFill>
                <a:latin typeface="+mj-lt"/>
              </a:rPr>
              <a:t>Data Platform *</a:t>
            </a:r>
            <a:endParaRPr lang="en-US" sz="1050" kern="0" baseline="30000">
              <a:solidFill>
                <a:prstClr val="black"/>
              </a:solidFill>
              <a:latin typeface="+mj-lt"/>
            </a:endParaRPr>
          </a:p>
        </p:txBody>
      </p:sp>
      <p:sp>
        <p:nvSpPr>
          <p:cNvPr id="14" name="Rectangle 13">
            <a:extLst>
              <a:ext uri="{FF2B5EF4-FFF2-40B4-BE49-F238E27FC236}">
                <a16:creationId xmlns:a16="http://schemas.microsoft.com/office/drawing/2014/main" id="{F29D4290-D7DB-963B-53E0-3C0DA43A7D3A}"/>
              </a:ext>
            </a:extLst>
          </p:cNvPr>
          <p:cNvSpPr/>
          <p:nvPr/>
        </p:nvSpPr>
        <p:spPr>
          <a:xfrm>
            <a:off x="477973" y="2244099"/>
            <a:ext cx="548781" cy="3522434"/>
          </a:xfrm>
          <a:prstGeom prst="rect">
            <a:avLst/>
          </a:prstGeom>
          <a:solidFill>
            <a:srgbClr val="5B9BD5">
              <a:lumMod val="40000"/>
              <a:lumOff val="60000"/>
            </a:srgbClr>
          </a:solidFill>
          <a:ln w="12700" cap="flat" cmpd="sng" algn="ctr">
            <a:solidFill>
              <a:srgbClr val="4472C4">
                <a:shade val="50000"/>
              </a:srgbClr>
            </a:solidFill>
            <a:prstDash val="solid"/>
            <a:miter lim="800000"/>
          </a:ln>
          <a:effectLst/>
        </p:spPr>
        <p:txBody>
          <a:bodyPr vert="vert270" rtlCol="0" anchor="ctr"/>
          <a:lstStyle/>
          <a:p>
            <a:pPr algn="ctr" defTabSz="1016264">
              <a:defRPr/>
            </a:pPr>
            <a:r>
              <a:rPr lang="en-US" sz="1400" kern="0">
                <a:solidFill>
                  <a:prstClr val="black"/>
                </a:solidFill>
                <a:latin typeface="+mj-lt"/>
              </a:rPr>
              <a:t>Security and Governance</a:t>
            </a:r>
          </a:p>
        </p:txBody>
      </p:sp>
      <p:sp>
        <p:nvSpPr>
          <p:cNvPr id="15" name="Rectangle 14">
            <a:extLst>
              <a:ext uri="{FF2B5EF4-FFF2-40B4-BE49-F238E27FC236}">
                <a16:creationId xmlns:a16="http://schemas.microsoft.com/office/drawing/2014/main" id="{F69853D2-5F81-F327-B32D-378FFDD48748}"/>
              </a:ext>
            </a:extLst>
          </p:cNvPr>
          <p:cNvSpPr/>
          <p:nvPr/>
        </p:nvSpPr>
        <p:spPr>
          <a:xfrm>
            <a:off x="10505671" y="2244101"/>
            <a:ext cx="548781" cy="2935986"/>
          </a:xfrm>
          <a:prstGeom prst="rect">
            <a:avLst/>
          </a:prstGeom>
          <a:solidFill>
            <a:srgbClr val="A5A5A5">
              <a:lumMod val="20000"/>
              <a:lumOff val="80000"/>
            </a:srgbClr>
          </a:solidFill>
          <a:ln w="12700" cap="flat" cmpd="sng" algn="ctr">
            <a:solidFill>
              <a:srgbClr val="4472C4">
                <a:shade val="50000"/>
              </a:srgbClr>
            </a:solidFill>
            <a:prstDash val="solid"/>
            <a:miter lim="800000"/>
          </a:ln>
          <a:effectLst/>
        </p:spPr>
        <p:txBody>
          <a:bodyPr vert="vert270" rtlCol="0" anchor="ctr"/>
          <a:lstStyle/>
          <a:p>
            <a:pPr algn="ctr" defTabSz="1016264">
              <a:defRPr/>
            </a:pPr>
            <a:endParaRPr lang="en-US" sz="1400" kern="0">
              <a:solidFill>
                <a:prstClr val="black"/>
              </a:solidFill>
              <a:latin typeface="+mj-lt"/>
            </a:endParaRPr>
          </a:p>
          <a:p>
            <a:pPr algn="ctr" defTabSz="1016264">
              <a:defRPr/>
            </a:pPr>
            <a:r>
              <a:rPr lang="en-US" sz="1400" kern="0">
                <a:solidFill>
                  <a:prstClr val="black"/>
                </a:solidFill>
                <a:latin typeface="+mj-lt"/>
              </a:rPr>
              <a:t>Model deployment and monitoring</a:t>
            </a:r>
          </a:p>
          <a:p>
            <a:pPr algn="ctr" defTabSz="1016264">
              <a:defRPr/>
            </a:pPr>
            <a:endParaRPr lang="en-US" sz="1400" kern="0">
              <a:solidFill>
                <a:prstClr val="black"/>
              </a:solidFill>
              <a:latin typeface="+mj-lt"/>
            </a:endParaRPr>
          </a:p>
        </p:txBody>
      </p:sp>
      <p:sp>
        <p:nvSpPr>
          <p:cNvPr id="18" name="Rectangle 17">
            <a:extLst>
              <a:ext uri="{FF2B5EF4-FFF2-40B4-BE49-F238E27FC236}">
                <a16:creationId xmlns:a16="http://schemas.microsoft.com/office/drawing/2014/main" id="{69A9BBA5-0A90-3D6B-65DF-60F5BE2B7FC2}"/>
              </a:ext>
            </a:extLst>
          </p:cNvPr>
          <p:cNvSpPr/>
          <p:nvPr/>
        </p:nvSpPr>
        <p:spPr>
          <a:xfrm>
            <a:off x="2678292" y="2914267"/>
            <a:ext cx="1016261" cy="406505"/>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OEM</a:t>
            </a:r>
          </a:p>
        </p:txBody>
      </p:sp>
      <p:sp>
        <p:nvSpPr>
          <p:cNvPr id="20" name="Rectangle 19">
            <a:extLst>
              <a:ext uri="{FF2B5EF4-FFF2-40B4-BE49-F238E27FC236}">
                <a16:creationId xmlns:a16="http://schemas.microsoft.com/office/drawing/2014/main" id="{208A3F7F-8CB9-852C-94A0-6DBA444C1059}"/>
              </a:ext>
            </a:extLst>
          </p:cNvPr>
          <p:cNvSpPr/>
          <p:nvPr/>
        </p:nvSpPr>
        <p:spPr>
          <a:xfrm>
            <a:off x="3770224" y="2895933"/>
            <a:ext cx="1016261" cy="406505"/>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Open Source</a:t>
            </a:r>
          </a:p>
        </p:txBody>
      </p:sp>
      <p:sp>
        <p:nvSpPr>
          <p:cNvPr id="22" name="Rectangle 21">
            <a:extLst>
              <a:ext uri="{FF2B5EF4-FFF2-40B4-BE49-F238E27FC236}">
                <a16:creationId xmlns:a16="http://schemas.microsoft.com/office/drawing/2014/main" id="{C0994E93-FBFC-4F81-E663-E2A4CF739133}"/>
              </a:ext>
            </a:extLst>
          </p:cNvPr>
          <p:cNvSpPr/>
          <p:nvPr/>
        </p:nvSpPr>
        <p:spPr>
          <a:xfrm>
            <a:off x="2691191" y="3517559"/>
            <a:ext cx="1016261" cy="406505"/>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Agents</a:t>
            </a:r>
          </a:p>
        </p:txBody>
      </p:sp>
      <p:sp>
        <p:nvSpPr>
          <p:cNvPr id="23" name="Rectangle 22">
            <a:extLst>
              <a:ext uri="{FF2B5EF4-FFF2-40B4-BE49-F238E27FC236}">
                <a16:creationId xmlns:a16="http://schemas.microsoft.com/office/drawing/2014/main" id="{2507ABE3-5330-04CE-5FA4-C42F6C8E0D75}"/>
              </a:ext>
            </a:extLst>
          </p:cNvPr>
          <p:cNvSpPr/>
          <p:nvPr/>
        </p:nvSpPr>
        <p:spPr>
          <a:xfrm>
            <a:off x="3785130" y="3530977"/>
            <a:ext cx="1016261" cy="406505"/>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Prompt Engineering</a:t>
            </a:r>
          </a:p>
        </p:txBody>
      </p:sp>
      <p:sp>
        <p:nvSpPr>
          <p:cNvPr id="26" name="Rectangle 25">
            <a:extLst>
              <a:ext uri="{FF2B5EF4-FFF2-40B4-BE49-F238E27FC236}">
                <a16:creationId xmlns:a16="http://schemas.microsoft.com/office/drawing/2014/main" id="{9B68CEA9-313F-20B6-6F46-E081036D8086}"/>
              </a:ext>
            </a:extLst>
          </p:cNvPr>
          <p:cNvSpPr/>
          <p:nvPr/>
        </p:nvSpPr>
        <p:spPr>
          <a:xfrm>
            <a:off x="3474837" y="1652459"/>
            <a:ext cx="1194609" cy="530504"/>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GB" sz="900" kern="0">
                <a:solidFill>
                  <a:prstClr val="black"/>
                </a:solidFill>
                <a:latin typeface="+mj-lt"/>
              </a:rPr>
              <a:t>Condition Monitoring failure assessment</a:t>
            </a:r>
          </a:p>
        </p:txBody>
      </p:sp>
      <p:sp>
        <p:nvSpPr>
          <p:cNvPr id="27" name="Rectangle 26">
            <a:extLst>
              <a:ext uri="{FF2B5EF4-FFF2-40B4-BE49-F238E27FC236}">
                <a16:creationId xmlns:a16="http://schemas.microsoft.com/office/drawing/2014/main" id="{22AC8D81-EA25-2320-BFC5-956586BF7AF6}"/>
              </a:ext>
            </a:extLst>
          </p:cNvPr>
          <p:cNvSpPr/>
          <p:nvPr/>
        </p:nvSpPr>
        <p:spPr>
          <a:xfrm>
            <a:off x="4723336" y="1652458"/>
            <a:ext cx="1128698" cy="530505"/>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Inventory recommendations</a:t>
            </a:r>
          </a:p>
        </p:txBody>
      </p:sp>
      <p:sp>
        <p:nvSpPr>
          <p:cNvPr id="28" name="Rectangle 27">
            <a:extLst>
              <a:ext uri="{FF2B5EF4-FFF2-40B4-BE49-F238E27FC236}">
                <a16:creationId xmlns:a16="http://schemas.microsoft.com/office/drawing/2014/main" id="{08EB357A-24B6-6266-D8E6-BEFBB4B6C69B}"/>
              </a:ext>
            </a:extLst>
          </p:cNvPr>
          <p:cNvSpPr/>
          <p:nvPr/>
        </p:nvSpPr>
        <p:spPr>
          <a:xfrm>
            <a:off x="8279456" y="1652458"/>
            <a:ext cx="1016261" cy="530505"/>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Centralized Knowledge base</a:t>
            </a:r>
          </a:p>
        </p:txBody>
      </p:sp>
      <p:sp>
        <p:nvSpPr>
          <p:cNvPr id="29" name="Rectangle 28">
            <a:extLst>
              <a:ext uri="{FF2B5EF4-FFF2-40B4-BE49-F238E27FC236}">
                <a16:creationId xmlns:a16="http://schemas.microsoft.com/office/drawing/2014/main" id="{A284E757-A096-D818-0F17-0D5BCDCC4AB4}"/>
              </a:ext>
            </a:extLst>
          </p:cNvPr>
          <p:cNvSpPr/>
          <p:nvPr/>
        </p:nvSpPr>
        <p:spPr>
          <a:xfrm>
            <a:off x="5907387" y="1664777"/>
            <a:ext cx="1251437" cy="521683"/>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GB" sz="900" kern="0">
                <a:solidFill>
                  <a:prstClr val="black"/>
                </a:solidFill>
                <a:latin typeface="+mj-lt"/>
              </a:rPr>
              <a:t> Resolution and Technician Recommendations</a:t>
            </a:r>
          </a:p>
        </p:txBody>
      </p:sp>
      <p:sp>
        <p:nvSpPr>
          <p:cNvPr id="30" name="Rectangle 29">
            <a:extLst>
              <a:ext uri="{FF2B5EF4-FFF2-40B4-BE49-F238E27FC236}">
                <a16:creationId xmlns:a16="http://schemas.microsoft.com/office/drawing/2014/main" id="{5AFA222B-3538-717B-8E7A-A331E799A6AC}"/>
              </a:ext>
            </a:extLst>
          </p:cNvPr>
          <p:cNvSpPr/>
          <p:nvPr/>
        </p:nvSpPr>
        <p:spPr>
          <a:xfrm>
            <a:off x="7214339" y="1662151"/>
            <a:ext cx="1016261" cy="525049"/>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GB" sz="900" kern="0">
                <a:solidFill>
                  <a:prstClr val="black"/>
                </a:solidFill>
                <a:latin typeface="+mj-lt"/>
              </a:rPr>
              <a:t>Technician Assistant</a:t>
            </a:r>
          </a:p>
        </p:txBody>
      </p:sp>
      <p:sp>
        <p:nvSpPr>
          <p:cNvPr id="31" name="Rectangle 30">
            <a:extLst>
              <a:ext uri="{FF2B5EF4-FFF2-40B4-BE49-F238E27FC236}">
                <a16:creationId xmlns:a16="http://schemas.microsoft.com/office/drawing/2014/main" id="{7BE6CE7F-A6C6-E6B1-27A7-4026A80E2C2A}"/>
              </a:ext>
            </a:extLst>
          </p:cNvPr>
          <p:cNvSpPr/>
          <p:nvPr/>
        </p:nvSpPr>
        <p:spPr>
          <a:xfrm>
            <a:off x="9344573" y="1652459"/>
            <a:ext cx="1016261" cy="534741"/>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GB" sz="900" kern="0">
                <a:solidFill>
                  <a:prstClr val="black"/>
                </a:solidFill>
                <a:latin typeface="+mj-lt"/>
              </a:rPr>
              <a:t>Workflow Integrations</a:t>
            </a:r>
          </a:p>
        </p:txBody>
      </p:sp>
      <p:sp>
        <p:nvSpPr>
          <p:cNvPr id="32" name="Rectangle 31">
            <a:extLst>
              <a:ext uri="{FF2B5EF4-FFF2-40B4-BE49-F238E27FC236}">
                <a16:creationId xmlns:a16="http://schemas.microsoft.com/office/drawing/2014/main" id="{6F8057E1-592E-AFF8-ACDD-8F7654B40DCC}"/>
              </a:ext>
            </a:extLst>
          </p:cNvPr>
          <p:cNvSpPr/>
          <p:nvPr/>
        </p:nvSpPr>
        <p:spPr>
          <a:xfrm>
            <a:off x="2671713" y="4111313"/>
            <a:ext cx="1016261" cy="384563"/>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Vector DB</a:t>
            </a:r>
          </a:p>
        </p:txBody>
      </p:sp>
      <p:sp>
        <p:nvSpPr>
          <p:cNvPr id="33" name="Rectangle 32">
            <a:extLst>
              <a:ext uri="{FF2B5EF4-FFF2-40B4-BE49-F238E27FC236}">
                <a16:creationId xmlns:a16="http://schemas.microsoft.com/office/drawing/2014/main" id="{12A2C929-F54D-732F-2656-277D10F9232B}"/>
              </a:ext>
            </a:extLst>
          </p:cNvPr>
          <p:cNvSpPr/>
          <p:nvPr/>
        </p:nvSpPr>
        <p:spPr>
          <a:xfrm>
            <a:off x="3770225" y="4111313"/>
            <a:ext cx="979262" cy="377177"/>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Knowledge Graph</a:t>
            </a:r>
          </a:p>
        </p:txBody>
      </p:sp>
      <p:sp>
        <p:nvSpPr>
          <p:cNvPr id="35" name="Rectangle 34">
            <a:extLst>
              <a:ext uri="{FF2B5EF4-FFF2-40B4-BE49-F238E27FC236}">
                <a16:creationId xmlns:a16="http://schemas.microsoft.com/office/drawing/2014/main" id="{79E9ED4B-E434-214C-34B2-009632B85431}"/>
              </a:ext>
            </a:extLst>
          </p:cNvPr>
          <p:cNvSpPr/>
          <p:nvPr/>
        </p:nvSpPr>
        <p:spPr>
          <a:xfrm>
            <a:off x="2671712" y="5304248"/>
            <a:ext cx="1016261" cy="406505"/>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Medallion architecture</a:t>
            </a:r>
          </a:p>
        </p:txBody>
      </p:sp>
      <p:sp>
        <p:nvSpPr>
          <p:cNvPr id="36" name="Rectangle 35">
            <a:extLst>
              <a:ext uri="{FF2B5EF4-FFF2-40B4-BE49-F238E27FC236}">
                <a16:creationId xmlns:a16="http://schemas.microsoft.com/office/drawing/2014/main" id="{5E199A30-014F-7360-5E15-DB80B7536AB1}"/>
              </a:ext>
            </a:extLst>
          </p:cNvPr>
          <p:cNvSpPr/>
          <p:nvPr/>
        </p:nvSpPr>
        <p:spPr>
          <a:xfrm>
            <a:off x="3790899" y="5296611"/>
            <a:ext cx="1016261" cy="406505"/>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Active Metadata</a:t>
            </a:r>
          </a:p>
        </p:txBody>
      </p:sp>
      <p:sp>
        <p:nvSpPr>
          <p:cNvPr id="37" name="Rectangle 36">
            <a:extLst>
              <a:ext uri="{FF2B5EF4-FFF2-40B4-BE49-F238E27FC236}">
                <a16:creationId xmlns:a16="http://schemas.microsoft.com/office/drawing/2014/main" id="{F85A9E1D-5A4C-B7BF-2F2E-5EE4AB16CC22}"/>
              </a:ext>
            </a:extLst>
          </p:cNvPr>
          <p:cNvSpPr/>
          <p:nvPr/>
        </p:nvSpPr>
        <p:spPr>
          <a:xfrm>
            <a:off x="4890606" y="5296611"/>
            <a:ext cx="1016261" cy="406505"/>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Data Quality</a:t>
            </a:r>
          </a:p>
        </p:txBody>
      </p:sp>
      <p:sp>
        <p:nvSpPr>
          <p:cNvPr id="38" name="Rectangle 37">
            <a:extLst>
              <a:ext uri="{FF2B5EF4-FFF2-40B4-BE49-F238E27FC236}">
                <a16:creationId xmlns:a16="http://schemas.microsoft.com/office/drawing/2014/main" id="{77EE4B3E-FF63-D176-261E-8B9A8CD1EA8D}"/>
              </a:ext>
            </a:extLst>
          </p:cNvPr>
          <p:cNvSpPr/>
          <p:nvPr/>
        </p:nvSpPr>
        <p:spPr>
          <a:xfrm>
            <a:off x="5990313" y="5296611"/>
            <a:ext cx="1016261" cy="406505"/>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Validations</a:t>
            </a:r>
          </a:p>
        </p:txBody>
      </p:sp>
      <p:sp>
        <p:nvSpPr>
          <p:cNvPr id="39" name="Rectangle 38">
            <a:extLst>
              <a:ext uri="{FF2B5EF4-FFF2-40B4-BE49-F238E27FC236}">
                <a16:creationId xmlns:a16="http://schemas.microsoft.com/office/drawing/2014/main" id="{EF2F91E7-F69F-A737-7ADB-2213E63354B6}"/>
              </a:ext>
            </a:extLst>
          </p:cNvPr>
          <p:cNvSpPr/>
          <p:nvPr/>
        </p:nvSpPr>
        <p:spPr>
          <a:xfrm>
            <a:off x="7090020" y="5296611"/>
            <a:ext cx="1016261" cy="406505"/>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Transcribe &amp; Transcript</a:t>
            </a:r>
          </a:p>
        </p:txBody>
      </p:sp>
      <p:sp>
        <p:nvSpPr>
          <p:cNvPr id="40" name="Rectangle 39">
            <a:extLst>
              <a:ext uri="{FF2B5EF4-FFF2-40B4-BE49-F238E27FC236}">
                <a16:creationId xmlns:a16="http://schemas.microsoft.com/office/drawing/2014/main" id="{3BEC8E9D-218B-9282-34B8-161C394002C0}"/>
              </a:ext>
            </a:extLst>
          </p:cNvPr>
          <p:cNvSpPr/>
          <p:nvPr/>
        </p:nvSpPr>
        <p:spPr>
          <a:xfrm>
            <a:off x="8189728" y="5296611"/>
            <a:ext cx="1016261" cy="406505"/>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Structured, Semi structured, Unstructured</a:t>
            </a:r>
          </a:p>
        </p:txBody>
      </p:sp>
      <p:sp>
        <p:nvSpPr>
          <p:cNvPr id="41" name="Rectangle 40">
            <a:extLst>
              <a:ext uri="{FF2B5EF4-FFF2-40B4-BE49-F238E27FC236}">
                <a16:creationId xmlns:a16="http://schemas.microsoft.com/office/drawing/2014/main" id="{CC6BFDFA-EB91-4668-F4AB-0BCBD9D0A018}"/>
              </a:ext>
            </a:extLst>
          </p:cNvPr>
          <p:cNvSpPr/>
          <p:nvPr/>
        </p:nvSpPr>
        <p:spPr>
          <a:xfrm>
            <a:off x="2680978" y="2337713"/>
            <a:ext cx="1016261" cy="406505"/>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Endpoint Management</a:t>
            </a:r>
          </a:p>
        </p:txBody>
      </p:sp>
      <p:sp>
        <p:nvSpPr>
          <p:cNvPr id="42" name="Rectangle 41">
            <a:extLst>
              <a:ext uri="{FF2B5EF4-FFF2-40B4-BE49-F238E27FC236}">
                <a16:creationId xmlns:a16="http://schemas.microsoft.com/office/drawing/2014/main" id="{DEBDE43E-CC77-DA8A-B9D1-027BE9A3FD62}"/>
              </a:ext>
            </a:extLst>
          </p:cNvPr>
          <p:cNvSpPr/>
          <p:nvPr/>
        </p:nvSpPr>
        <p:spPr>
          <a:xfrm>
            <a:off x="3785130" y="2319364"/>
            <a:ext cx="1016261" cy="406505"/>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Usage tracking</a:t>
            </a:r>
          </a:p>
        </p:txBody>
      </p:sp>
      <p:sp>
        <p:nvSpPr>
          <p:cNvPr id="43" name="Rectangle 42">
            <a:extLst>
              <a:ext uri="{FF2B5EF4-FFF2-40B4-BE49-F238E27FC236}">
                <a16:creationId xmlns:a16="http://schemas.microsoft.com/office/drawing/2014/main" id="{F462DE6F-38E9-796D-BCCE-AC0185BEF316}"/>
              </a:ext>
            </a:extLst>
          </p:cNvPr>
          <p:cNvSpPr/>
          <p:nvPr/>
        </p:nvSpPr>
        <p:spPr>
          <a:xfrm>
            <a:off x="4879070" y="2319364"/>
            <a:ext cx="1016261" cy="406505"/>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Feedback loop</a:t>
            </a:r>
          </a:p>
        </p:txBody>
      </p:sp>
      <p:sp>
        <p:nvSpPr>
          <p:cNvPr id="44" name="Rectangle 43">
            <a:extLst>
              <a:ext uri="{FF2B5EF4-FFF2-40B4-BE49-F238E27FC236}">
                <a16:creationId xmlns:a16="http://schemas.microsoft.com/office/drawing/2014/main" id="{758AD9A0-CB78-958F-1D7B-9C270647191D}"/>
              </a:ext>
            </a:extLst>
          </p:cNvPr>
          <p:cNvSpPr/>
          <p:nvPr/>
        </p:nvSpPr>
        <p:spPr>
          <a:xfrm>
            <a:off x="1080650" y="4619569"/>
            <a:ext cx="9393010" cy="548781"/>
          </a:xfrm>
          <a:prstGeom prst="rect">
            <a:avLst/>
          </a:prstGeom>
          <a:solidFill>
            <a:srgbClr val="4472C4">
              <a:lumMod val="20000"/>
              <a:lumOff val="80000"/>
            </a:srgbClr>
          </a:solidFill>
          <a:ln w="12700" cap="flat" cmpd="sng" algn="ctr">
            <a:solidFill>
              <a:srgbClr val="4472C4">
                <a:shade val="50000"/>
              </a:srgbClr>
            </a:solidFill>
            <a:prstDash val="solid"/>
            <a:miter lim="800000"/>
          </a:ln>
          <a:effectLst/>
        </p:spPr>
        <p:txBody>
          <a:bodyPr rtlCol="0" anchor="ctr"/>
          <a:lstStyle/>
          <a:p>
            <a:pPr defTabSz="1016264">
              <a:defRPr/>
            </a:pPr>
            <a:r>
              <a:rPr lang="en-US" sz="1200" kern="0">
                <a:solidFill>
                  <a:prstClr val="black"/>
                </a:solidFill>
                <a:latin typeface="+mj-lt"/>
              </a:rPr>
              <a:t>Embeddings</a:t>
            </a:r>
          </a:p>
        </p:txBody>
      </p:sp>
      <p:sp>
        <p:nvSpPr>
          <p:cNvPr id="45" name="Rectangle 44">
            <a:extLst>
              <a:ext uri="{FF2B5EF4-FFF2-40B4-BE49-F238E27FC236}">
                <a16:creationId xmlns:a16="http://schemas.microsoft.com/office/drawing/2014/main" id="{D0B30E93-0982-6715-9248-2FD5565901D7}"/>
              </a:ext>
            </a:extLst>
          </p:cNvPr>
          <p:cNvSpPr/>
          <p:nvPr/>
        </p:nvSpPr>
        <p:spPr>
          <a:xfrm>
            <a:off x="11096985" y="2246320"/>
            <a:ext cx="548781" cy="2335470"/>
          </a:xfrm>
          <a:prstGeom prst="rect">
            <a:avLst/>
          </a:prstGeom>
          <a:solidFill>
            <a:srgbClr val="70AD47">
              <a:lumMod val="40000"/>
              <a:lumOff val="60000"/>
            </a:srgbClr>
          </a:solidFill>
          <a:ln w="12700" cap="flat" cmpd="sng" algn="ctr">
            <a:solidFill>
              <a:srgbClr val="4472C4">
                <a:shade val="50000"/>
              </a:srgbClr>
            </a:solidFill>
            <a:prstDash val="solid"/>
            <a:miter lim="800000"/>
          </a:ln>
          <a:effectLst/>
        </p:spPr>
        <p:txBody>
          <a:bodyPr vert="vert270" rtlCol="0" anchor="ctr"/>
          <a:lstStyle/>
          <a:p>
            <a:pPr algn="ctr" defTabSz="1016264">
              <a:defRPr/>
            </a:pPr>
            <a:r>
              <a:rPr lang="en-US" sz="1400" kern="0">
                <a:solidFill>
                  <a:prstClr val="black"/>
                </a:solidFill>
                <a:latin typeface="+mj-lt"/>
              </a:rPr>
              <a:t>Responsible and XAI </a:t>
            </a:r>
            <a:r>
              <a:rPr lang="en-US" sz="1100" kern="0" baseline="30000">
                <a:solidFill>
                  <a:prstClr val="black"/>
                </a:solidFill>
                <a:latin typeface="+mj-lt"/>
              </a:rPr>
              <a:t>*</a:t>
            </a:r>
          </a:p>
        </p:txBody>
      </p:sp>
      <p:sp>
        <p:nvSpPr>
          <p:cNvPr id="46" name="Rectangle 45">
            <a:extLst>
              <a:ext uri="{FF2B5EF4-FFF2-40B4-BE49-F238E27FC236}">
                <a16:creationId xmlns:a16="http://schemas.microsoft.com/office/drawing/2014/main" id="{7D0C60CE-5DA2-356E-68F7-1566397C2E1D}"/>
              </a:ext>
            </a:extLst>
          </p:cNvPr>
          <p:cNvSpPr/>
          <p:nvPr/>
        </p:nvSpPr>
        <p:spPr>
          <a:xfrm>
            <a:off x="2679414" y="4691866"/>
            <a:ext cx="1016261" cy="406505"/>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Embedding models</a:t>
            </a:r>
          </a:p>
        </p:txBody>
      </p:sp>
      <p:sp>
        <p:nvSpPr>
          <p:cNvPr id="47" name="Rectangle 46">
            <a:extLst>
              <a:ext uri="{FF2B5EF4-FFF2-40B4-BE49-F238E27FC236}">
                <a16:creationId xmlns:a16="http://schemas.microsoft.com/office/drawing/2014/main" id="{78D12B9F-18A0-C696-F4DB-86EEB80C4A1D}"/>
              </a:ext>
            </a:extLst>
          </p:cNvPr>
          <p:cNvSpPr/>
          <p:nvPr/>
        </p:nvSpPr>
        <p:spPr>
          <a:xfrm>
            <a:off x="3770225" y="4691866"/>
            <a:ext cx="1016261" cy="406505"/>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Embedding vectors</a:t>
            </a:r>
          </a:p>
        </p:txBody>
      </p:sp>
      <p:sp>
        <p:nvSpPr>
          <p:cNvPr id="48" name="Rectangle 47">
            <a:extLst>
              <a:ext uri="{FF2B5EF4-FFF2-40B4-BE49-F238E27FC236}">
                <a16:creationId xmlns:a16="http://schemas.microsoft.com/office/drawing/2014/main" id="{37A58773-D176-C52F-D4F3-970E17E658D3}"/>
              </a:ext>
            </a:extLst>
          </p:cNvPr>
          <p:cNvSpPr/>
          <p:nvPr/>
        </p:nvSpPr>
        <p:spPr>
          <a:xfrm>
            <a:off x="5973009" y="2319364"/>
            <a:ext cx="1016261" cy="406505"/>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Lifecycle Management</a:t>
            </a:r>
          </a:p>
        </p:txBody>
      </p:sp>
      <p:sp>
        <p:nvSpPr>
          <p:cNvPr id="53" name="Rectangle 52">
            <a:extLst>
              <a:ext uri="{FF2B5EF4-FFF2-40B4-BE49-F238E27FC236}">
                <a16:creationId xmlns:a16="http://schemas.microsoft.com/office/drawing/2014/main" id="{105F48FE-F4BF-937A-6FA1-E8CA8E9D3831}"/>
              </a:ext>
            </a:extLst>
          </p:cNvPr>
          <p:cNvSpPr/>
          <p:nvPr/>
        </p:nvSpPr>
        <p:spPr>
          <a:xfrm>
            <a:off x="9289434" y="5296611"/>
            <a:ext cx="1016261" cy="406505"/>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Lineage and Catalog</a:t>
            </a:r>
          </a:p>
        </p:txBody>
      </p:sp>
      <p:sp>
        <p:nvSpPr>
          <p:cNvPr id="54" name="TextBox 53">
            <a:extLst>
              <a:ext uri="{FF2B5EF4-FFF2-40B4-BE49-F238E27FC236}">
                <a16:creationId xmlns:a16="http://schemas.microsoft.com/office/drawing/2014/main" id="{1671016E-4B79-6F13-6762-842C23F1DBD8}"/>
              </a:ext>
            </a:extLst>
          </p:cNvPr>
          <p:cNvSpPr txBox="1"/>
          <p:nvPr/>
        </p:nvSpPr>
        <p:spPr>
          <a:xfrm>
            <a:off x="637470" y="1132917"/>
            <a:ext cx="4149017" cy="431911"/>
          </a:xfrm>
          <a:prstGeom prst="rect">
            <a:avLst/>
          </a:prstGeom>
          <a:noFill/>
        </p:spPr>
        <p:txBody>
          <a:bodyPr wrap="square" lIns="0" tIns="0" rIns="0" bIns="0" rtlCol="0">
            <a:noAutofit/>
          </a:bodyPr>
          <a:lstStyle/>
          <a:p>
            <a:pPr defTabSz="1016264">
              <a:defRPr/>
            </a:pPr>
            <a:r>
              <a:rPr lang="en-US" sz="1400" kern="0">
                <a:solidFill>
                  <a:prstClr val="white"/>
                </a:solidFill>
                <a:latin typeface="+mj-lt"/>
              </a:rPr>
              <a:t> </a:t>
            </a:r>
            <a:r>
              <a:rPr lang="en-US" sz="2000" b="1" kern="0">
                <a:solidFill>
                  <a:prstClr val="white"/>
                </a:solidFill>
                <a:latin typeface="+mj-lt"/>
              </a:rPr>
              <a:t>IndAIGenious – Building Blocks</a:t>
            </a:r>
            <a:endParaRPr lang="en-US" sz="1400" kern="0">
              <a:solidFill>
                <a:srgbClr val="FF0000"/>
              </a:solidFill>
              <a:latin typeface="+mj-lt"/>
            </a:endParaRPr>
          </a:p>
        </p:txBody>
      </p:sp>
      <p:sp>
        <p:nvSpPr>
          <p:cNvPr id="55" name="TextBox 54">
            <a:extLst>
              <a:ext uri="{FF2B5EF4-FFF2-40B4-BE49-F238E27FC236}">
                <a16:creationId xmlns:a16="http://schemas.microsoft.com/office/drawing/2014/main" id="{FCD6FB29-250B-88D9-F781-66890B0AC53B}"/>
              </a:ext>
            </a:extLst>
          </p:cNvPr>
          <p:cNvSpPr txBox="1"/>
          <p:nvPr/>
        </p:nvSpPr>
        <p:spPr>
          <a:xfrm>
            <a:off x="10320942" y="5926668"/>
            <a:ext cx="1467021" cy="150420"/>
          </a:xfrm>
          <a:prstGeom prst="rect">
            <a:avLst/>
          </a:prstGeom>
          <a:noFill/>
        </p:spPr>
        <p:txBody>
          <a:bodyPr wrap="square" lIns="0" tIns="0" rIns="0" bIns="0" rtlCol="0">
            <a:noAutofit/>
          </a:bodyPr>
          <a:lstStyle/>
          <a:p>
            <a:pPr algn="r" defTabSz="1016264">
              <a:spcBef>
                <a:spcPts val="556"/>
              </a:spcBef>
              <a:defRPr/>
            </a:pPr>
            <a:r>
              <a:rPr lang="en-US" sz="900" kern="0">
                <a:solidFill>
                  <a:srgbClr val="000000"/>
                </a:solidFill>
                <a:latin typeface="+mj-lt"/>
              </a:rPr>
              <a:t>*</a:t>
            </a:r>
            <a:r>
              <a:rPr lang="en-US" sz="2000" kern="0">
                <a:solidFill>
                  <a:srgbClr val="000000"/>
                </a:solidFill>
                <a:latin typeface="+mj-lt"/>
              </a:rPr>
              <a:t> </a:t>
            </a:r>
            <a:r>
              <a:rPr lang="en-US" sz="800" kern="0">
                <a:solidFill>
                  <a:srgbClr val="000000"/>
                </a:solidFill>
                <a:latin typeface="+mj-lt"/>
              </a:rPr>
              <a:t>Optional</a:t>
            </a:r>
          </a:p>
        </p:txBody>
      </p:sp>
      <p:sp>
        <p:nvSpPr>
          <p:cNvPr id="16" name="Rectangle 15">
            <a:extLst>
              <a:ext uri="{FF2B5EF4-FFF2-40B4-BE49-F238E27FC236}">
                <a16:creationId xmlns:a16="http://schemas.microsoft.com/office/drawing/2014/main" id="{1DBA6989-23BC-2AF4-9AA9-CAB29B004A1B}"/>
              </a:ext>
            </a:extLst>
          </p:cNvPr>
          <p:cNvSpPr/>
          <p:nvPr/>
        </p:nvSpPr>
        <p:spPr>
          <a:xfrm>
            <a:off x="4879070" y="4100341"/>
            <a:ext cx="934252" cy="384563"/>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Document DB</a:t>
            </a:r>
          </a:p>
        </p:txBody>
      </p:sp>
      <p:sp>
        <p:nvSpPr>
          <p:cNvPr id="17" name="Rectangle 16">
            <a:extLst>
              <a:ext uri="{FF2B5EF4-FFF2-40B4-BE49-F238E27FC236}">
                <a16:creationId xmlns:a16="http://schemas.microsoft.com/office/drawing/2014/main" id="{49B48683-009A-640C-ECE8-1561EF4EA034}"/>
              </a:ext>
            </a:extLst>
          </p:cNvPr>
          <p:cNvSpPr/>
          <p:nvPr/>
        </p:nvSpPr>
        <p:spPr>
          <a:xfrm>
            <a:off x="5944454" y="4114060"/>
            <a:ext cx="1016261" cy="398498"/>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US" sz="900" kern="0">
                <a:solidFill>
                  <a:prstClr val="black"/>
                </a:solidFill>
                <a:latin typeface="+mj-lt"/>
              </a:rPr>
              <a:t>Domain artefacts</a:t>
            </a:r>
          </a:p>
        </p:txBody>
      </p:sp>
      <p:sp>
        <p:nvSpPr>
          <p:cNvPr id="19" name="TextBox 18">
            <a:extLst>
              <a:ext uri="{FF2B5EF4-FFF2-40B4-BE49-F238E27FC236}">
                <a16:creationId xmlns:a16="http://schemas.microsoft.com/office/drawing/2014/main" id="{9A32C6D2-5922-38D9-3495-2B838ED5466B}"/>
              </a:ext>
            </a:extLst>
          </p:cNvPr>
          <p:cNvSpPr txBox="1">
            <a:spLocks/>
          </p:cNvSpPr>
          <p:nvPr>
            <p:custDataLst>
              <p:tags r:id="rId5"/>
            </p:custDataLst>
          </p:nvPr>
        </p:nvSpPr>
        <p:spPr>
          <a:xfrm>
            <a:off x="287784" y="187452"/>
            <a:ext cx="6813539"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defRPr/>
            </a:pPr>
            <a:r>
              <a:rPr lang="en-US" sz="2667" b="1">
                <a:solidFill>
                  <a:srgbClr val="A80163"/>
                </a:solidFill>
                <a:latin typeface="Bosch Office Sans"/>
              </a:rPr>
              <a:t>IndAIGenious</a:t>
            </a:r>
          </a:p>
        </p:txBody>
      </p:sp>
      <p:sp>
        <p:nvSpPr>
          <p:cNvPr id="21" name="TextBox 20">
            <a:extLst>
              <a:ext uri="{FF2B5EF4-FFF2-40B4-BE49-F238E27FC236}">
                <a16:creationId xmlns:a16="http://schemas.microsoft.com/office/drawing/2014/main" id="{5BE8D544-0AF6-7536-0963-2890812EFD28}"/>
              </a:ext>
            </a:extLst>
          </p:cNvPr>
          <p:cNvSpPr txBox="1"/>
          <p:nvPr/>
        </p:nvSpPr>
        <p:spPr>
          <a:xfrm>
            <a:off x="227471" y="549283"/>
            <a:ext cx="9582125" cy="324894"/>
          </a:xfrm>
          <a:prstGeom prst="rect">
            <a:avLst/>
          </a:prstGeom>
          <a:noFill/>
        </p:spPr>
        <p:txBody>
          <a:bodyPr wrap="square" lIns="0" tIns="0" rIns="0" bIns="0" rtlCol="0">
            <a:noAutofit/>
          </a:bodyPr>
          <a:lstStyle/>
          <a:p>
            <a:pPr defTabSz="1016190" fontAlgn="base">
              <a:spcBef>
                <a:spcPts val="556"/>
              </a:spcBef>
              <a:spcAft>
                <a:spcPct val="0"/>
              </a:spcAft>
              <a:defRPr/>
            </a:pPr>
            <a:r>
              <a:rPr lang="en-US" sz="2000" b="1">
                <a:solidFill>
                  <a:srgbClr val="007BC0"/>
                </a:solidFill>
                <a:latin typeface="Bosch Office Sans" pitchFamily="34" charset="0"/>
              </a:rPr>
              <a:t>Detailed View: Key Building Blocks of IndAIGenious</a:t>
            </a:r>
          </a:p>
        </p:txBody>
      </p:sp>
      <p:sp>
        <p:nvSpPr>
          <p:cNvPr id="6" name="Rectangle 5">
            <a:extLst>
              <a:ext uri="{FF2B5EF4-FFF2-40B4-BE49-F238E27FC236}">
                <a16:creationId xmlns:a16="http://schemas.microsoft.com/office/drawing/2014/main" id="{7FC07368-1920-8913-1CB1-CA572A5B6A7D}"/>
              </a:ext>
            </a:extLst>
          </p:cNvPr>
          <p:cNvSpPr/>
          <p:nvPr/>
        </p:nvSpPr>
        <p:spPr>
          <a:xfrm>
            <a:off x="2224713" y="1652458"/>
            <a:ext cx="1194609" cy="534742"/>
          </a:xfrm>
          <a:prstGeom prst="rect">
            <a:avLst/>
          </a:prstGeom>
          <a:solidFill>
            <a:srgbClr val="FFC000">
              <a:lumMod val="20000"/>
              <a:lumOff val="80000"/>
            </a:srgbClr>
          </a:solidFill>
          <a:ln w="12700" cap="flat" cmpd="sng" algn="ctr">
            <a:noFill/>
            <a:prstDash val="solid"/>
            <a:miter lim="800000"/>
          </a:ln>
          <a:effectLst/>
        </p:spPr>
        <p:txBody>
          <a:bodyPr rtlCol="0" anchor="ctr"/>
          <a:lstStyle/>
          <a:p>
            <a:pPr algn="ctr" defTabSz="1016264">
              <a:defRPr/>
            </a:pPr>
            <a:r>
              <a:rPr lang="en-GB" sz="900" kern="0">
                <a:solidFill>
                  <a:srgbClr val="000000"/>
                </a:solidFill>
                <a:latin typeface="Bosch Office Sans"/>
              </a:rPr>
              <a:t>Predictive Failure Assessment</a:t>
            </a:r>
          </a:p>
        </p:txBody>
      </p:sp>
    </p:spTree>
    <p:custDataLst>
      <p:tags r:id="rId1"/>
    </p:custDataLst>
    <p:extLst>
      <p:ext uri="{BB962C8B-B14F-4D97-AF65-F5344CB8AC3E}">
        <p14:creationId xmlns:p14="http://schemas.microsoft.com/office/powerpoint/2010/main" val="4270050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8">
            <a:alphaModFix amt="5000"/>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96" y="6714383"/>
            <a:ext cx="12192314" cy="143970"/>
          </a:xfrm>
          <a:prstGeom prst="rect">
            <a:avLst/>
          </a:prstGeom>
        </p:spPr>
      </p:pic>
      <p:sp>
        <p:nvSpPr>
          <p:cNvPr id="5" name="Rectangle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pPr defTabSz="1016264">
              <a:defRPr/>
            </a:pPr>
            <a:r>
              <a:rPr lang="en-GB" sz="1334">
                <a:solidFill>
                  <a:srgbClr val="999FA6"/>
                </a:solidFill>
                <a:latin typeface="Bosch Office Sans"/>
              </a:rPr>
              <a:t>4</a:t>
            </a:r>
          </a:p>
        </p:txBody>
      </p:sp>
      <p:sp>
        <p:nvSpPr>
          <p:cNvPr id="4" name="Rectangle 3" hidden="1"/>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9761" rIns="0" bIns="0" rtlCol="0" anchor="t">
            <a:normAutofit/>
          </a:bodyPr>
          <a:lstStyle/>
          <a:p>
            <a:pPr defTabSz="1016264">
              <a:lnSpc>
                <a:spcPts val="1000"/>
              </a:lnSpc>
              <a:defRPr/>
            </a:pPr>
            <a:endParaRPr lang="en-GB" sz="611">
              <a:solidFill>
                <a:prstClr val="black"/>
              </a:solidFill>
              <a:latin typeface="Bosch Office Sans"/>
            </a:endParaRPr>
          </a:p>
        </p:txBody>
      </p:sp>
      <p:sp>
        <p:nvSpPr>
          <p:cNvPr id="6" name="TextBox 5">
            <a:extLst>
              <a:ext uri="{FF2B5EF4-FFF2-40B4-BE49-F238E27FC236}">
                <a16:creationId xmlns:a16="http://schemas.microsoft.com/office/drawing/2014/main" id="{E16620AE-1E4B-A6FB-D503-CD4DB8954C1F}"/>
              </a:ext>
            </a:extLst>
          </p:cNvPr>
          <p:cNvSpPr txBox="1">
            <a:spLocks/>
          </p:cNvSpPr>
          <p:nvPr>
            <p:custDataLst>
              <p:tags r:id="rId5"/>
            </p:custDataLst>
          </p:nvPr>
        </p:nvSpPr>
        <p:spPr>
          <a:xfrm>
            <a:off x="287784" y="187452"/>
            <a:ext cx="6813539"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defRPr/>
            </a:pPr>
            <a:r>
              <a:rPr lang="en-US" sz="2667" b="1">
                <a:solidFill>
                  <a:srgbClr val="A80163"/>
                </a:solidFill>
                <a:latin typeface="Bosch Office Sans"/>
              </a:rPr>
              <a:t>IndAIGenious</a:t>
            </a:r>
          </a:p>
        </p:txBody>
      </p:sp>
      <p:sp>
        <p:nvSpPr>
          <p:cNvPr id="25" name="TextBox 24">
            <a:extLst>
              <a:ext uri="{FF2B5EF4-FFF2-40B4-BE49-F238E27FC236}">
                <a16:creationId xmlns:a16="http://schemas.microsoft.com/office/drawing/2014/main" id="{A6113D4A-860A-BCC1-A0BB-A7D1E79A140C}"/>
              </a:ext>
            </a:extLst>
          </p:cNvPr>
          <p:cNvSpPr txBox="1"/>
          <p:nvPr/>
        </p:nvSpPr>
        <p:spPr>
          <a:xfrm>
            <a:off x="287432" y="509495"/>
            <a:ext cx="9582125" cy="324894"/>
          </a:xfrm>
          <a:prstGeom prst="rect">
            <a:avLst/>
          </a:prstGeom>
          <a:noFill/>
        </p:spPr>
        <p:txBody>
          <a:bodyPr wrap="square" lIns="0" tIns="0" rIns="0" bIns="0" rtlCol="0">
            <a:noAutofit/>
          </a:bodyPr>
          <a:lstStyle/>
          <a:p>
            <a:pPr defTabSz="1016190" fontAlgn="base">
              <a:spcBef>
                <a:spcPts val="556"/>
              </a:spcBef>
              <a:spcAft>
                <a:spcPct val="0"/>
              </a:spcAft>
              <a:defRPr/>
            </a:pPr>
            <a:r>
              <a:rPr lang="en-US" sz="2000" b="1">
                <a:solidFill>
                  <a:srgbClr val="007BC0"/>
                </a:solidFill>
                <a:latin typeface="Bosch Office Sans" pitchFamily="34" charset="0"/>
              </a:rPr>
              <a:t>Building Blocks</a:t>
            </a:r>
          </a:p>
        </p:txBody>
      </p:sp>
      <p:sp>
        <p:nvSpPr>
          <p:cNvPr id="53" name="TextBox 52">
            <a:extLst>
              <a:ext uri="{FF2B5EF4-FFF2-40B4-BE49-F238E27FC236}">
                <a16:creationId xmlns:a16="http://schemas.microsoft.com/office/drawing/2014/main" id="{F735893E-2186-DC4E-166B-B57EA90FA85E}"/>
              </a:ext>
            </a:extLst>
          </p:cNvPr>
          <p:cNvSpPr txBox="1"/>
          <p:nvPr/>
        </p:nvSpPr>
        <p:spPr>
          <a:xfrm>
            <a:off x="7718607" y="1656921"/>
            <a:ext cx="3208251" cy="302410"/>
          </a:xfrm>
          <a:prstGeom prst="rect">
            <a:avLst/>
          </a:prstGeom>
          <a:noFill/>
        </p:spPr>
        <p:txBody>
          <a:bodyPr wrap="square" lIns="0" tIns="0" rIns="0" bIns="0" rtlCol="0" anchor="t">
            <a:noAutofit/>
          </a:bodyPr>
          <a:lstStyle/>
          <a:p>
            <a:pPr defTabSz="1016264">
              <a:spcBef>
                <a:spcPts val="556"/>
              </a:spcBef>
            </a:pPr>
            <a:r>
              <a:rPr lang="en-GB" sz="1600" kern="0">
                <a:solidFill>
                  <a:srgbClr val="000000"/>
                </a:solidFill>
                <a:latin typeface="Bosch Office Sans"/>
              </a:rPr>
              <a:t>Predictive Failure Assessment**</a:t>
            </a:r>
          </a:p>
          <a:p>
            <a:pPr defTabSz="1016264">
              <a:spcBef>
                <a:spcPts val="556"/>
              </a:spcBef>
            </a:pPr>
            <a:endParaRPr lang="en-GB" sz="1600" kern="0">
              <a:solidFill>
                <a:prstClr val="black"/>
              </a:solidFill>
              <a:latin typeface="Bosch Office Sans"/>
            </a:endParaRPr>
          </a:p>
          <a:p>
            <a:pPr defTabSz="1016264">
              <a:spcBef>
                <a:spcPts val="556"/>
              </a:spcBef>
            </a:pPr>
            <a:endParaRPr lang="en-GB" sz="1600" kern="0">
              <a:solidFill>
                <a:prstClr val="black"/>
              </a:solidFill>
              <a:latin typeface="Bosch Office Sans"/>
            </a:endParaRPr>
          </a:p>
          <a:p>
            <a:pPr defTabSz="1016264">
              <a:spcBef>
                <a:spcPts val="556"/>
              </a:spcBef>
            </a:pPr>
            <a:endParaRPr lang="en-US" sz="1600" kern="0">
              <a:solidFill>
                <a:srgbClr val="000000"/>
              </a:solidFill>
              <a:latin typeface="Bosch Office Sans"/>
            </a:endParaRPr>
          </a:p>
          <a:p>
            <a:pPr>
              <a:spcBef>
                <a:spcPts val="556"/>
              </a:spcBef>
            </a:pPr>
            <a:endParaRPr lang="en-GB" sz="1778" kern="0">
              <a:latin typeface="Bosch Office Sans"/>
            </a:endParaRPr>
          </a:p>
          <a:p>
            <a:pPr>
              <a:spcBef>
                <a:spcPts val="556"/>
              </a:spcBef>
            </a:pPr>
            <a:endParaRPr lang="en-US" sz="2001" kern="0">
              <a:solidFill>
                <a:srgbClr val="000000"/>
              </a:solidFill>
              <a:latin typeface="Bosch Office Sans"/>
            </a:endParaRPr>
          </a:p>
          <a:p>
            <a:pPr defTabSz="1016264">
              <a:spcBef>
                <a:spcPts val="556"/>
              </a:spcBef>
            </a:pPr>
            <a:endParaRPr lang="en-IN" sz="2001" kern="0">
              <a:solidFill>
                <a:srgbClr val="000000"/>
              </a:solidFill>
            </a:endParaRPr>
          </a:p>
        </p:txBody>
      </p:sp>
      <p:pic>
        <p:nvPicPr>
          <p:cNvPr id="9" name="Picture 8">
            <a:extLst>
              <a:ext uri="{FF2B5EF4-FFF2-40B4-BE49-F238E27FC236}">
                <a16:creationId xmlns:a16="http://schemas.microsoft.com/office/drawing/2014/main" id="{2E081868-7698-F349-5793-2489326C8113}"/>
              </a:ext>
            </a:extLst>
          </p:cNvPr>
          <p:cNvPicPr>
            <a:picLocks noChangeAspect="1"/>
          </p:cNvPicPr>
          <p:nvPr/>
        </p:nvPicPr>
        <p:blipFill>
          <a:blip r:embed="rId10"/>
          <a:stretch>
            <a:fillRect/>
          </a:stretch>
        </p:blipFill>
        <p:spPr>
          <a:xfrm>
            <a:off x="7171613" y="1652202"/>
            <a:ext cx="477543" cy="327865"/>
          </a:xfrm>
          <a:prstGeom prst="rect">
            <a:avLst/>
          </a:prstGeom>
        </p:spPr>
      </p:pic>
      <p:pic>
        <p:nvPicPr>
          <p:cNvPr id="12" name="Picture 11">
            <a:extLst>
              <a:ext uri="{FF2B5EF4-FFF2-40B4-BE49-F238E27FC236}">
                <a16:creationId xmlns:a16="http://schemas.microsoft.com/office/drawing/2014/main" id="{181318CD-C523-7861-0CA5-22BA9E6D5FFB}"/>
              </a:ext>
            </a:extLst>
          </p:cNvPr>
          <p:cNvPicPr>
            <a:picLocks noChangeAspect="1"/>
          </p:cNvPicPr>
          <p:nvPr/>
        </p:nvPicPr>
        <p:blipFill>
          <a:blip r:embed="rId11"/>
          <a:stretch>
            <a:fillRect/>
          </a:stretch>
        </p:blipFill>
        <p:spPr>
          <a:xfrm>
            <a:off x="7158359" y="2098050"/>
            <a:ext cx="477543" cy="332204"/>
          </a:xfrm>
          <a:prstGeom prst="rect">
            <a:avLst/>
          </a:prstGeom>
        </p:spPr>
      </p:pic>
      <p:pic>
        <p:nvPicPr>
          <p:cNvPr id="14" name="Picture 13">
            <a:extLst>
              <a:ext uri="{FF2B5EF4-FFF2-40B4-BE49-F238E27FC236}">
                <a16:creationId xmlns:a16="http://schemas.microsoft.com/office/drawing/2014/main" id="{4F51086F-4ABC-429D-717F-4436819F03A0}"/>
              </a:ext>
            </a:extLst>
          </p:cNvPr>
          <p:cNvPicPr>
            <a:picLocks noChangeAspect="1"/>
          </p:cNvPicPr>
          <p:nvPr/>
        </p:nvPicPr>
        <p:blipFill>
          <a:blip r:embed="rId12"/>
          <a:stretch>
            <a:fillRect/>
          </a:stretch>
        </p:blipFill>
        <p:spPr>
          <a:xfrm>
            <a:off x="7158359" y="2599985"/>
            <a:ext cx="477543" cy="315913"/>
          </a:xfrm>
          <a:prstGeom prst="rect">
            <a:avLst/>
          </a:prstGeom>
        </p:spPr>
      </p:pic>
      <p:pic>
        <p:nvPicPr>
          <p:cNvPr id="16" name="Picture 15">
            <a:extLst>
              <a:ext uri="{FF2B5EF4-FFF2-40B4-BE49-F238E27FC236}">
                <a16:creationId xmlns:a16="http://schemas.microsoft.com/office/drawing/2014/main" id="{520F0384-816F-F86A-751A-F75D120747CE}"/>
              </a:ext>
            </a:extLst>
          </p:cNvPr>
          <p:cNvPicPr>
            <a:picLocks noChangeAspect="1"/>
          </p:cNvPicPr>
          <p:nvPr/>
        </p:nvPicPr>
        <p:blipFill>
          <a:blip r:embed="rId13"/>
          <a:stretch>
            <a:fillRect/>
          </a:stretch>
        </p:blipFill>
        <p:spPr>
          <a:xfrm>
            <a:off x="7136151" y="3037149"/>
            <a:ext cx="521958" cy="320135"/>
          </a:xfrm>
          <a:prstGeom prst="rect">
            <a:avLst/>
          </a:prstGeom>
        </p:spPr>
      </p:pic>
      <p:pic>
        <p:nvPicPr>
          <p:cNvPr id="18" name="Picture 17">
            <a:extLst>
              <a:ext uri="{FF2B5EF4-FFF2-40B4-BE49-F238E27FC236}">
                <a16:creationId xmlns:a16="http://schemas.microsoft.com/office/drawing/2014/main" id="{8E6B53A1-541D-A97E-48B7-C8F6EE62F8BB}"/>
              </a:ext>
            </a:extLst>
          </p:cNvPr>
          <p:cNvPicPr>
            <a:picLocks noChangeAspect="1"/>
          </p:cNvPicPr>
          <p:nvPr/>
        </p:nvPicPr>
        <p:blipFill>
          <a:blip r:embed="rId14"/>
          <a:stretch>
            <a:fillRect/>
          </a:stretch>
        </p:blipFill>
        <p:spPr>
          <a:xfrm>
            <a:off x="7158359" y="3552213"/>
            <a:ext cx="490797" cy="270885"/>
          </a:xfrm>
          <a:prstGeom prst="rect">
            <a:avLst/>
          </a:prstGeom>
        </p:spPr>
      </p:pic>
      <p:pic>
        <p:nvPicPr>
          <p:cNvPr id="20" name="Picture 19">
            <a:extLst>
              <a:ext uri="{FF2B5EF4-FFF2-40B4-BE49-F238E27FC236}">
                <a16:creationId xmlns:a16="http://schemas.microsoft.com/office/drawing/2014/main" id="{ACD31306-8F4C-856D-1E35-CCAEBB7C5874}"/>
              </a:ext>
            </a:extLst>
          </p:cNvPr>
          <p:cNvPicPr>
            <a:picLocks noChangeAspect="1"/>
          </p:cNvPicPr>
          <p:nvPr/>
        </p:nvPicPr>
        <p:blipFill>
          <a:blip r:embed="rId15"/>
          <a:stretch>
            <a:fillRect/>
          </a:stretch>
        </p:blipFill>
        <p:spPr>
          <a:xfrm>
            <a:off x="7148085" y="4012660"/>
            <a:ext cx="510026" cy="341265"/>
          </a:xfrm>
          <a:prstGeom prst="rect">
            <a:avLst/>
          </a:prstGeom>
        </p:spPr>
      </p:pic>
      <p:sp>
        <p:nvSpPr>
          <p:cNvPr id="21" name="TextBox 20">
            <a:extLst>
              <a:ext uri="{FF2B5EF4-FFF2-40B4-BE49-F238E27FC236}">
                <a16:creationId xmlns:a16="http://schemas.microsoft.com/office/drawing/2014/main" id="{EE8EFC84-76ED-C237-82A9-9DAEE50DA468}"/>
              </a:ext>
            </a:extLst>
          </p:cNvPr>
          <p:cNvSpPr txBox="1"/>
          <p:nvPr/>
        </p:nvSpPr>
        <p:spPr>
          <a:xfrm>
            <a:off x="7718610" y="2032734"/>
            <a:ext cx="3208251" cy="269944"/>
          </a:xfrm>
          <a:prstGeom prst="rect">
            <a:avLst/>
          </a:prstGeom>
          <a:noFill/>
        </p:spPr>
        <p:txBody>
          <a:bodyPr wrap="square" lIns="0" tIns="0" rIns="0" bIns="0" rtlCol="0" anchor="t">
            <a:noAutofit/>
          </a:bodyPr>
          <a:lstStyle/>
          <a:p>
            <a:pPr defTabSz="1016264">
              <a:spcBef>
                <a:spcPts val="556"/>
              </a:spcBef>
            </a:pPr>
            <a:r>
              <a:rPr lang="en-US" sz="1600" kern="0">
                <a:solidFill>
                  <a:srgbClr val="000000"/>
                </a:solidFill>
                <a:latin typeface="Bosch Office Sans"/>
              </a:rPr>
              <a:t>Condition Monitoring Failure Assessment**</a:t>
            </a:r>
          </a:p>
          <a:p>
            <a:pPr defTabSz="1016264">
              <a:spcBef>
                <a:spcPts val="556"/>
              </a:spcBef>
            </a:pPr>
            <a:endParaRPr lang="en-GB" sz="1600" kern="0">
              <a:solidFill>
                <a:prstClr val="black"/>
              </a:solidFill>
              <a:latin typeface="Bosch Office Sans"/>
            </a:endParaRPr>
          </a:p>
          <a:p>
            <a:pPr defTabSz="1016264">
              <a:spcBef>
                <a:spcPts val="556"/>
              </a:spcBef>
            </a:pPr>
            <a:endParaRPr lang="en-GB" sz="1600" kern="0">
              <a:solidFill>
                <a:prstClr val="black"/>
              </a:solidFill>
              <a:latin typeface="Bosch Office Sans"/>
            </a:endParaRPr>
          </a:p>
          <a:p>
            <a:pPr defTabSz="1016264">
              <a:spcBef>
                <a:spcPts val="556"/>
              </a:spcBef>
            </a:pPr>
            <a:endParaRPr lang="en-US" sz="1600" kern="0">
              <a:solidFill>
                <a:srgbClr val="000000"/>
              </a:solidFill>
              <a:latin typeface="Bosch Office Sans"/>
            </a:endParaRPr>
          </a:p>
          <a:p>
            <a:pPr>
              <a:spcBef>
                <a:spcPts val="556"/>
              </a:spcBef>
            </a:pPr>
            <a:endParaRPr lang="en-GB" sz="1778" kern="0">
              <a:latin typeface="Bosch Office Sans"/>
            </a:endParaRPr>
          </a:p>
          <a:p>
            <a:pPr>
              <a:spcBef>
                <a:spcPts val="556"/>
              </a:spcBef>
            </a:pPr>
            <a:endParaRPr lang="en-US" sz="2001" kern="0">
              <a:solidFill>
                <a:srgbClr val="000000"/>
              </a:solidFill>
              <a:latin typeface="Bosch Office Sans"/>
            </a:endParaRPr>
          </a:p>
          <a:p>
            <a:pPr defTabSz="1016264">
              <a:spcBef>
                <a:spcPts val="556"/>
              </a:spcBef>
            </a:pPr>
            <a:endParaRPr lang="en-IN" sz="2001" kern="0">
              <a:solidFill>
                <a:srgbClr val="000000"/>
              </a:solidFill>
            </a:endParaRPr>
          </a:p>
        </p:txBody>
      </p:sp>
      <p:sp>
        <p:nvSpPr>
          <p:cNvPr id="29" name="TextBox 28">
            <a:extLst>
              <a:ext uri="{FF2B5EF4-FFF2-40B4-BE49-F238E27FC236}">
                <a16:creationId xmlns:a16="http://schemas.microsoft.com/office/drawing/2014/main" id="{CADA909E-C35D-0F11-886E-A99C9172CB24}"/>
              </a:ext>
            </a:extLst>
          </p:cNvPr>
          <p:cNvSpPr txBox="1"/>
          <p:nvPr/>
        </p:nvSpPr>
        <p:spPr>
          <a:xfrm>
            <a:off x="7718609" y="2583793"/>
            <a:ext cx="3208251" cy="269944"/>
          </a:xfrm>
          <a:prstGeom prst="rect">
            <a:avLst/>
          </a:prstGeom>
          <a:noFill/>
        </p:spPr>
        <p:txBody>
          <a:bodyPr wrap="square" lIns="0" tIns="0" rIns="0" bIns="0" rtlCol="0" anchor="t">
            <a:noAutofit/>
          </a:bodyPr>
          <a:lstStyle/>
          <a:p>
            <a:pPr defTabSz="1016264">
              <a:spcBef>
                <a:spcPts val="556"/>
              </a:spcBef>
            </a:pPr>
            <a:r>
              <a:rPr lang="en-GB" sz="1600" kern="0">
                <a:solidFill>
                  <a:prstClr val="black"/>
                </a:solidFill>
                <a:latin typeface="Bosch Office Sans"/>
              </a:rPr>
              <a:t>Inventory Recommendations</a:t>
            </a:r>
          </a:p>
          <a:p>
            <a:pPr defTabSz="1016264">
              <a:spcBef>
                <a:spcPts val="556"/>
              </a:spcBef>
            </a:pPr>
            <a:endParaRPr lang="en-GB" sz="1600" kern="0">
              <a:solidFill>
                <a:prstClr val="black"/>
              </a:solidFill>
              <a:latin typeface="Bosch Office Sans"/>
            </a:endParaRPr>
          </a:p>
          <a:p>
            <a:pPr defTabSz="1016264">
              <a:spcBef>
                <a:spcPts val="556"/>
              </a:spcBef>
            </a:pPr>
            <a:endParaRPr lang="en-US" sz="1600" kern="0">
              <a:solidFill>
                <a:srgbClr val="000000"/>
              </a:solidFill>
              <a:latin typeface="Bosch Office Sans"/>
            </a:endParaRPr>
          </a:p>
          <a:p>
            <a:pPr>
              <a:spcBef>
                <a:spcPts val="556"/>
              </a:spcBef>
            </a:pPr>
            <a:endParaRPr lang="en-GB" sz="1778" kern="0">
              <a:latin typeface="Bosch Office Sans"/>
            </a:endParaRPr>
          </a:p>
          <a:p>
            <a:pPr>
              <a:spcBef>
                <a:spcPts val="556"/>
              </a:spcBef>
            </a:pPr>
            <a:endParaRPr lang="en-US" sz="2001" kern="0">
              <a:solidFill>
                <a:srgbClr val="000000"/>
              </a:solidFill>
              <a:latin typeface="Bosch Office Sans"/>
            </a:endParaRPr>
          </a:p>
          <a:p>
            <a:pPr defTabSz="1016264">
              <a:spcBef>
                <a:spcPts val="556"/>
              </a:spcBef>
            </a:pPr>
            <a:endParaRPr lang="en-IN" sz="2001" kern="0">
              <a:solidFill>
                <a:srgbClr val="000000"/>
              </a:solidFill>
            </a:endParaRPr>
          </a:p>
        </p:txBody>
      </p:sp>
      <p:sp>
        <p:nvSpPr>
          <p:cNvPr id="30" name="TextBox 29">
            <a:extLst>
              <a:ext uri="{FF2B5EF4-FFF2-40B4-BE49-F238E27FC236}">
                <a16:creationId xmlns:a16="http://schemas.microsoft.com/office/drawing/2014/main" id="{2A6C3AC5-9CE1-C2A7-A96C-36A89F36B9AC}"/>
              </a:ext>
            </a:extLst>
          </p:cNvPr>
          <p:cNvSpPr txBox="1"/>
          <p:nvPr/>
        </p:nvSpPr>
        <p:spPr>
          <a:xfrm>
            <a:off x="7718608" y="3600210"/>
            <a:ext cx="3208251" cy="269944"/>
          </a:xfrm>
          <a:prstGeom prst="rect">
            <a:avLst/>
          </a:prstGeom>
          <a:noFill/>
        </p:spPr>
        <p:txBody>
          <a:bodyPr wrap="square" lIns="0" tIns="0" rIns="0" bIns="0" rtlCol="0" anchor="t">
            <a:noAutofit/>
          </a:bodyPr>
          <a:lstStyle/>
          <a:p>
            <a:pPr defTabSz="1016264">
              <a:spcBef>
                <a:spcPts val="556"/>
              </a:spcBef>
            </a:pPr>
            <a:r>
              <a:rPr lang="en-GB" sz="1600" kern="0">
                <a:solidFill>
                  <a:prstClr val="black"/>
                </a:solidFill>
                <a:latin typeface="Bosch Office Sans"/>
              </a:rPr>
              <a:t>Technician Assistant</a:t>
            </a:r>
          </a:p>
          <a:p>
            <a:pPr defTabSz="1016264">
              <a:spcBef>
                <a:spcPts val="556"/>
              </a:spcBef>
            </a:pPr>
            <a:endParaRPr lang="en-US" sz="1600" kern="0">
              <a:solidFill>
                <a:srgbClr val="000000"/>
              </a:solidFill>
              <a:latin typeface="Bosch Office Sans"/>
            </a:endParaRPr>
          </a:p>
          <a:p>
            <a:pPr>
              <a:spcBef>
                <a:spcPts val="556"/>
              </a:spcBef>
            </a:pPr>
            <a:endParaRPr lang="en-GB" sz="1778" kern="0">
              <a:latin typeface="Bosch Office Sans"/>
            </a:endParaRPr>
          </a:p>
          <a:p>
            <a:pPr>
              <a:spcBef>
                <a:spcPts val="556"/>
              </a:spcBef>
            </a:pPr>
            <a:endParaRPr lang="en-US" sz="2001" kern="0">
              <a:solidFill>
                <a:srgbClr val="000000"/>
              </a:solidFill>
              <a:latin typeface="Bosch Office Sans"/>
            </a:endParaRPr>
          </a:p>
          <a:p>
            <a:pPr defTabSz="1016264">
              <a:spcBef>
                <a:spcPts val="556"/>
              </a:spcBef>
            </a:pPr>
            <a:endParaRPr lang="en-IN" sz="2001" kern="0">
              <a:solidFill>
                <a:srgbClr val="000000"/>
              </a:solidFill>
            </a:endParaRPr>
          </a:p>
        </p:txBody>
      </p:sp>
      <p:sp>
        <p:nvSpPr>
          <p:cNvPr id="31" name="TextBox 30">
            <a:extLst>
              <a:ext uri="{FF2B5EF4-FFF2-40B4-BE49-F238E27FC236}">
                <a16:creationId xmlns:a16="http://schemas.microsoft.com/office/drawing/2014/main" id="{8B5B89E1-1DF5-995E-6EF9-D046C4106D3C}"/>
              </a:ext>
            </a:extLst>
          </p:cNvPr>
          <p:cNvSpPr txBox="1"/>
          <p:nvPr/>
        </p:nvSpPr>
        <p:spPr>
          <a:xfrm>
            <a:off x="7718610" y="2994178"/>
            <a:ext cx="3208251" cy="269944"/>
          </a:xfrm>
          <a:prstGeom prst="rect">
            <a:avLst/>
          </a:prstGeom>
          <a:noFill/>
        </p:spPr>
        <p:txBody>
          <a:bodyPr wrap="square" lIns="0" tIns="0" rIns="0" bIns="0" rtlCol="0" anchor="t">
            <a:noAutofit/>
          </a:bodyPr>
          <a:lstStyle/>
          <a:p>
            <a:pPr defTabSz="1016264">
              <a:spcBef>
                <a:spcPts val="556"/>
              </a:spcBef>
            </a:pPr>
            <a:r>
              <a:rPr lang="en-GB" sz="1600" kern="0">
                <a:solidFill>
                  <a:prstClr val="black"/>
                </a:solidFill>
                <a:latin typeface="+mj-lt"/>
              </a:rPr>
              <a:t>Resolution and Technician Recommendations</a:t>
            </a:r>
            <a:endParaRPr lang="en-US" sz="2001" kern="0">
              <a:solidFill>
                <a:srgbClr val="000000"/>
              </a:solidFill>
              <a:latin typeface="Bosch Office Sans"/>
            </a:endParaRPr>
          </a:p>
        </p:txBody>
      </p:sp>
      <p:sp>
        <p:nvSpPr>
          <p:cNvPr id="32" name="TextBox 31">
            <a:extLst>
              <a:ext uri="{FF2B5EF4-FFF2-40B4-BE49-F238E27FC236}">
                <a16:creationId xmlns:a16="http://schemas.microsoft.com/office/drawing/2014/main" id="{C9506D29-AB45-248E-B0D8-29F8D80D1B0C}"/>
              </a:ext>
            </a:extLst>
          </p:cNvPr>
          <p:cNvSpPr txBox="1"/>
          <p:nvPr/>
        </p:nvSpPr>
        <p:spPr>
          <a:xfrm>
            <a:off x="7718610" y="4058907"/>
            <a:ext cx="3208251" cy="269944"/>
          </a:xfrm>
          <a:prstGeom prst="rect">
            <a:avLst/>
          </a:prstGeom>
          <a:noFill/>
        </p:spPr>
        <p:txBody>
          <a:bodyPr wrap="square" lIns="0" tIns="0" rIns="0" bIns="0" rtlCol="0" anchor="t">
            <a:noAutofit/>
          </a:bodyPr>
          <a:lstStyle/>
          <a:p>
            <a:pPr defTabSz="1016264">
              <a:spcBef>
                <a:spcPts val="556"/>
              </a:spcBef>
            </a:pPr>
            <a:r>
              <a:rPr lang="en-GB" sz="1600" kern="0">
                <a:solidFill>
                  <a:prstClr val="black"/>
                </a:solidFill>
                <a:latin typeface="Bosch Office Sans"/>
              </a:rPr>
              <a:t>Centralized Knowledge base</a:t>
            </a:r>
            <a:endParaRPr lang="en-GB" sz="1778" kern="0">
              <a:latin typeface="Bosch Office Sans"/>
            </a:endParaRPr>
          </a:p>
          <a:p>
            <a:pPr>
              <a:spcBef>
                <a:spcPts val="556"/>
              </a:spcBef>
            </a:pPr>
            <a:endParaRPr lang="en-US" sz="2001" kern="0">
              <a:solidFill>
                <a:srgbClr val="000000"/>
              </a:solidFill>
              <a:latin typeface="Bosch Office Sans"/>
            </a:endParaRPr>
          </a:p>
          <a:p>
            <a:pPr defTabSz="1016264">
              <a:spcBef>
                <a:spcPts val="556"/>
              </a:spcBef>
            </a:pPr>
            <a:endParaRPr lang="en-IN" sz="2001" kern="0">
              <a:solidFill>
                <a:srgbClr val="000000"/>
              </a:solidFill>
            </a:endParaRPr>
          </a:p>
        </p:txBody>
      </p:sp>
      <p:pic>
        <p:nvPicPr>
          <p:cNvPr id="34" name="Picture 33">
            <a:extLst>
              <a:ext uri="{FF2B5EF4-FFF2-40B4-BE49-F238E27FC236}">
                <a16:creationId xmlns:a16="http://schemas.microsoft.com/office/drawing/2014/main" id="{52C62D29-3F16-50CA-A7D3-1BE18ADAF135}"/>
              </a:ext>
            </a:extLst>
          </p:cNvPr>
          <p:cNvPicPr>
            <a:picLocks noChangeAspect="1"/>
          </p:cNvPicPr>
          <p:nvPr/>
        </p:nvPicPr>
        <p:blipFill>
          <a:blip r:embed="rId16"/>
          <a:stretch>
            <a:fillRect/>
          </a:stretch>
        </p:blipFill>
        <p:spPr>
          <a:xfrm>
            <a:off x="7175435" y="4503649"/>
            <a:ext cx="482676" cy="321696"/>
          </a:xfrm>
          <a:prstGeom prst="rect">
            <a:avLst/>
          </a:prstGeom>
        </p:spPr>
      </p:pic>
      <p:sp>
        <p:nvSpPr>
          <p:cNvPr id="35" name="TextBox 34">
            <a:extLst>
              <a:ext uri="{FF2B5EF4-FFF2-40B4-BE49-F238E27FC236}">
                <a16:creationId xmlns:a16="http://schemas.microsoft.com/office/drawing/2014/main" id="{51728746-7993-7FDC-94CF-999EB0852ABA}"/>
              </a:ext>
            </a:extLst>
          </p:cNvPr>
          <p:cNvSpPr txBox="1"/>
          <p:nvPr/>
        </p:nvSpPr>
        <p:spPr>
          <a:xfrm>
            <a:off x="7718607" y="4526487"/>
            <a:ext cx="3208251" cy="269944"/>
          </a:xfrm>
          <a:prstGeom prst="rect">
            <a:avLst/>
          </a:prstGeom>
          <a:noFill/>
        </p:spPr>
        <p:txBody>
          <a:bodyPr wrap="square" lIns="0" tIns="0" rIns="0" bIns="0" rtlCol="0" anchor="t">
            <a:noAutofit/>
          </a:bodyPr>
          <a:lstStyle/>
          <a:p>
            <a:pPr>
              <a:spcBef>
                <a:spcPts val="556"/>
              </a:spcBef>
            </a:pPr>
            <a:r>
              <a:rPr lang="en-US" sz="1600" kern="0">
                <a:solidFill>
                  <a:srgbClr val="000000"/>
                </a:solidFill>
                <a:latin typeface="Bosch Office Sans"/>
              </a:rPr>
              <a:t>Workflow Integrations*</a:t>
            </a:r>
          </a:p>
        </p:txBody>
      </p:sp>
      <p:pic>
        <p:nvPicPr>
          <p:cNvPr id="37" name="Picture 36">
            <a:extLst>
              <a:ext uri="{FF2B5EF4-FFF2-40B4-BE49-F238E27FC236}">
                <a16:creationId xmlns:a16="http://schemas.microsoft.com/office/drawing/2014/main" id="{F4B5B61F-75EC-0B74-3565-6FED809A5D3B}"/>
              </a:ext>
            </a:extLst>
          </p:cNvPr>
          <p:cNvPicPr>
            <a:picLocks noChangeAspect="1"/>
          </p:cNvPicPr>
          <p:nvPr/>
        </p:nvPicPr>
        <p:blipFill>
          <a:blip r:embed="rId17"/>
          <a:stretch>
            <a:fillRect/>
          </a:stretch>
        </p:blipFill>
        <p:spPr>
          <a:xfrm>
            <a:off x="7158359" y="4974690"/>
            <a:ext cx="528810" cy="258529"/>
          </a:xfrm>
          <a:prstGeom prst="rect">
            <a:avLst/>
          </a:prstGeom>
        </p:spPr>
      </p:pic>
      <p:sp>
        <p:nvSpPr>
          <p:cNvPr id="38" name="TextBox 37">
            <a:extLst>
              <a:ext uri="{FF2B5EF4-FFF2-40B4-BE49-F238E27FC236}">
                <a16:creationId xmlns:a16="http://schemas.microsoft.com/office/drawing/2014/main" id="{8745E1A7-C08F-0F05-44B5-FCA55C47320B}"/>
              </a:ext>
            </a:extLst>
          </p:cNvPr>
          <p:cNvSpPr txBox="1"/>
          <p:nvPr/>
        </p:nvSpPr>
        <p:spPr>
          <a:xfrm>
            <a:off x="7718608" y="4974709"/>
            <a:ext cx="3208251" cy="269944"/>
          </a:xfrm>
          <a:prstGeom prst="rect">
            <a:avLst/>
          </a:prstGeom>
          <a:noFill/>
        </p:spPr>
        <p:txBody>
          <a:bodyPr wrap="square" lIns="0" tIns="0" rIns="0" bIns="0" rtlCol="0" anchor="t">
            <a:noAutofit/>
          </a:bodyPr>
          <a:lstStyle/>
          <a:p>
            <a:pPr>
              <a:spcBef>
                <a:spcPts val="556"/>
              </a:spcBef>
            </a:pPr>
            <a:endParaRPr lang="en-US" sz="1600" kern="0">
              <a:solidFill>
                <a:srgbClr val="000000"/>
              </a:solidFill>
              <a:latin typeface="Bosch Office Sans"/>
            </a:endParaRPr>
          </a:p>
        </p:txBody>
      </p:sp>
      <p:sp>
        <p:nvSpPr>
          <p:cNvPr id="39" name="TextBox 38">
            <a:extLst>
              <a:ext uri="{FF2B5EF4-FFF2-40B4-BE49-F238E27FC236}">
                <a16:creationId xmlns:a16="http://schemas.microsoft.com/office/drawing/2014/main" id="{FEABFCE3-75F9-DFE2-9EAB-94F59FF7E37D}"/>
              </a:ext>
            </a:extLst>
          </p:cNvPr>
          <p:cNvSpPr txBox="1"/>
          <p:nvPr/>
        </p:nvSpPr>
        <p:spPr>
          <a:xfrm>
            <a:off x="7750047" y="4974690"/>
            <a:ext cx="3208251" cy="269944"/>
          </a:xfrm>
          <a:prstGeom prst="rect">
            <a:avLst/>
          </a:prstGeom>
          <a:noFill/>
        </p:spPr>
        <p:txBody>
          <a:bodyPr wrap="square" lIns="0" tIns="0" rIns="0" bIns="0" rtlCol="0" anchor="t">
            <a:noAutofit/>
          </a:bodyPr>
          <a:lstStyle/>
          <a:p>
            <a:pPr>
              <a:spcBef>
                <a:spcPts val="556"/>
              </a:spcBef>
            </a:pPr>
            <a:r>
              <a:rPr lang="en-US" sz="1600" kern="0">
                <a:solidFill>
                  <a:srgbClr val="000000"/>
                </a:solidFill>
                <a:latin typeface="Bosch Office Sans"/>
              </a:rPr>
              <a:t>Core Module</a:t>
            </a:r>
          </a:p>
        </p:txBody>
      </p:sp>
      <p:sp>
        <p:nvSpPr>
          <p:cNvPr id="42" name="Rectangle: Rounded Corners 41">
            <a:extLst>
              <a:ext uri="{FF2B5EF4-FFF2-40B4-BE49-F238E27FC236}">
                <a16:creationId xmlns:a16="http://schemas.microsoft.com/office/drawing/2014/main" id="{B8C7BB11-7D7F-19D1-20FD-E82C2BF4363A}"/>
              </a:ext>
            </a:extLst>
          </p:cNvPr>
          <p:cNvSpPr/>
          <p:nvPr/>
        </p:nvSpPr>
        <p:spPr>
          <a:xfrm>
            <a:off x="7171613" y="5416826"/>
            <a:ext cx="515556" cy="258529"/>
          </a:xfrm>
          <a:prstGeom prst="roundRect">
            <a:avLst/>
          </a:prstGeom>
          <a:solidFill>
            <a:schemeClr val="bg2">
              <a:lumMod val="75000"/>
            </a:schemeClr>
          </a:solidFill>
          <a:ln w="9525" cap="flat" cmpd="sng" algn="ctr">
            <a:solidFill>
              <a:srgbClr val="3F136C"/>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43" name="TextBox 42">
            <a:extLst>
              <a:ext uri="{FF2B5EF4-FFF2-40B4-BE49-F238E27FC236}">
                <a16:creationId xmlns:a16="http://schemas.microsoft.com/office/drawing/2014/main" id="{4A14C859-19B3-AE0B-FE79-9D053767B357}"/>
              </a:ext>
            </a:extLst>
          </p:cNvPr>
          <p:cNvSpPr txBox="1"/>
          <p:nvPr/>
        </p:nvSpPr>
        <p:spPr>
          <a:xfrm>
            <a:off x="7750046" y="5396324"/>
            <a:ext cx="3208251" cy="269944"/>
          </a:xfrm>
          <a:prstGeom prst="rect">
            <a:avLst/>
          </a:prstGeom>
          <a:noFill/>
        </p:spPr>
        <p:txBody>
          <a:bodyPr wrap="square" lIns="0" tIns="0" rIns="0" bIns="0" rtlCol="0" anchor="t">
            <a:noAutofit/>
          </a:bodyPr>
          <a:lstStyle/>
          <a:p>
            <a:pPr>
              <a:spcBef>
                <a:spcPts val="556"/>
              </a:spcBef>
            </a:pPr>
            <a:r>
              <a:rPr lang="en-US" sz="1600" kern="0">
                <a:solidFill>
                  <a:srgbClr val="000000"/>
                </a:solidFill>
                <a:latin typeface="Bosch Office Sans"/>
              </a:rPr>
              <a:t>Custom Models**</a:t>
            </a:r>
          </a:p>
        </p:txBody>
      </p:sp>
      <p:sp>
        <p:nvSpPr>
          <p:cNvPr id="7" name="TextBox 6">
            <a:extLst>
              <a:ext uri="{FF2B5EF4-FFF2-40B4-BE49-F238E27FC236}">
                <a16:creationId xmlns:a16="http://schemas.microsoft.com/office/drawing/2014/main" id="{664DBD0E-1472-F4F7-6017-9A55E542DFFF}"/>
              </a:ext>
            </a:extLst>
          </p:cNvPr>
          <p:cNvSpPr txBox="1"/>
          <p:nvPr/>
        </p:nvSpPr>
        <p:spPr>
          <a:xfrm>
            <a:off x="7171613" y="5849875"/>
            <a:ext cx="4737052" cy="188753"/>
          </a:xfrm>
          <a:prstGeom prst="rect">
            <a:avLst/>
          </a:prstGeom>
          <a:noFill/>
        </p:spPr>
        <p:txBody>
          <a:bodyPr wrap="square" lIns="0" tIns="0" rIns="0" bIns="0" rtlCol="0">
            <a:noAutofit/>
          </a:bodyPr>
          <a:lstStyle/>
          <a:p>
            <a:pPr marL="171450" marR="0" indent="-171450" algn="l" defTabSz="914400" eaLnBrk="1" fontAlgn="auto" latinLnBrk="0" hangingPunct="1">
              <a:spcBef>
                <a:spcPts val="500"/>
              </a:spcBef>
              <a:spcAft>
                <a:spcPts val="0"/>
              </a:spcAft>
              <a:buClrTx/>
              <a:buSzTx/>
              <a:buFont typeface="Arial" panose="020B0604020202020204" pitchFamily="34" charset="0"/>
              <a:buChar char="•"/>
              <a:tabLst/>
            </a:pPr>
            <a:r>
              <a:rPr kumimoji="0" lang="en-US" sz="1050" b="0" i="0" u="none" strike="noStrike" kern="0" cap="none" spc="0" normalizeH="0" baseline="0" noProof="0" dirty="0">
                <a:ln>
                  <a:noFill/>
                </a:ln>
                <a:solidFill>
                  <a:srgbClr val="000000"/>
                </a:solidFill>
                <a:effectLst/>
                <a:uLnTx/>
                <a:uFillTx/>
              </a:rPr>
              <a:t>*Will require customization</a:t>
            </a:r>
          </a:p>
          <a:p>
            <a:pPr marL="171450" marR="0" indent="-171450" algn="l" defTabSz="914400" eaLnBrk="1" fontAlgn="auto" latinLnBrk="0" hangingPunct="1">
              <a:spcBef>
                <a:spcPts val="500"/>
              </a:spcBef>
              <a:spcAft>
                <a:spcPts val="0"/>
              </a:spcAft>
              <a:buClrTx/>
              <a:buSzTx/>
              <a:buFont typeface="Arial" panose="020B0604020202020204" pitchFamily="34" charset="0"/>
              <a:buChar char="•"/>
              <a:tabLst/>
            </a:pPr>
            <a:r>
              <a:rPr lang="en-US" sz="1050" kern="0" dirty="0">
                <a:solidFill>
                  <a:srgbClr val="000000"/>
                </a:solidFill>
              </a:rPr>
              <a:t>**</a:t>
            </a:r>
            <a:r>
              <a:rPr kumimoji="0" lang="en-US" sz="1050" b="0" i="0" u="none" strike="noStrike" kern="0" cap="none" spc="0" normalizeH="0" baseline="0" noProof="0" dirty="0">
                <a:ln>
                  <a:noFill/>
                </a:ln>
                <a:solidFill>
                  <a:srgbClr val="000000"/>
                </a:solidFill>
                <a:effectLst/>
                <a:uLnTx/>
                <a:uFillTx/>
              </a:rPr>
              <a:t> Supports BYOM</a:t>
            </a:r>
            <a:endParaRPr kumimoji="0" lang="en-US" sz="1800" b="0" i="0" u="none" strike="noStrike" kern="0" cap="none" spc="0" normalizeH="0" baseline="0" noProof="0" dirty="0">
              <a:ln>
                <a:noFill/>
              </a:ln>
              <a:solidFill>
                <a:srgbClr val="000000"/>
              </a:solidFill>
              <a:effectLst/>
              <a:uLnTx/>
              <a:uFillTx/>
            </a:endParaRPr>
          </a:p>
        </p:txBody>
      </p:sp>
      <p:pic>
        <p:nvPicPr>
          <p:cNvPr id="8" name="Picture 7">
            <a:extLst>
              <a:ext uri="{FF2B5EF4-FFF2-40B4-BE49-F238E27FC236}">
                <a16:creationId xmlns:a16="http://schemas.microsoft.com/office/drawing/2014/main" id="{7324D1C3-6DCC-EB13-CEE2-211BAFF3C6DA}"/>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17011" y="781610"/>
            <a:ext cx="5678435" cy="5413259"/>
          </a:xfrm>
          <a:prstGeom prst="rect">
            <a:avLst/>
          </a:prstGeom>
        </p:spPr>
      </p:pic>
    </p:spTree>
    <p:custDataLst>
      <p:tags r:id="rId1"/>
    </p:custDataLst>
    <p:extLst>
      <p:ext uri="{BB962C8B-B14F-4D97-AF65-F5344CB8AC3E}">
        <p14:creationId xmlns:p14="http://schemas.microsoft.com/office/powerpoint/2010/main" val="3970222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8">
            <a:alphaModFix amt="5000"/>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96" y="6714383"/>
            <a:ext cx="12192314" cy="143970"/>
          </a:xfrm>
          <a:prstGeom prst="rect">
            <a:avLst/>
          </a:prstGeom>
        </p:spPr>
      </p:pic>
      <p:sp>
        <p:nvSpPr>
          <p:cNvPr id="5" name="Rectangle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pPr defTabSz="1016264">
              <a:defRPr/>
            </a:pPr>
            <a:r>
              <a:rPr lang="en-GB" sz="1334">
                <a:solidFill>
                  <a:srgbClr val="999FA6"/>
                </a:solidFill>
                <a:latin typeface="Bosch Office Sans"/>
              </a:rPr>
              <a:t>5</a:t>
            </a:r>
          </a:p>
        </p:txBody>
      </p:sp>
      <p:sp>
        <p:nvSpPr>
          <p:cNvPr id="4" name="Rectangle 3" hidden="1"/>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9761" rIns="0" bIns="0" rtlCol="0" anchor="t">
            <a:normAutofit/>
          </a:bodyPr>
          <a:lstStyle/>
          <a:p>
            <a:pPr defTabSz="1016264">
              <a:lnSpc>
                <a:spcPts val="1000"/>
              </a:lnSpc>
              <a:defRPr/>
            </a:pPr>
            <a:endParaRPr lang="en-GB" sz="611">
              <a:solidFill>
                <a:prstClr val="black"/>
              </a:solidFill>
              <a:latin typeface="Bosch Office Sans"/>
            </a:endParaRPr>
          </a:p>
        </p:txBody>
      </p:sp>
      <p:sp>
        <p:nvSpPr>
          <p:cNvPr id="6" name="TextBox 5">
            <a:extLst>
              <a:ext uri="{FF2B5EF4-FFF2-40B4-BE49-F238E27FC236}">
                <a16:creationId xmlns:a16="http://schemas.microsoft.com/office/drawing/2014/main" id="{E16620AE-1E4B-A6FB-D503-CD4DB8954C1F}"/>
              </a:ext>
            </a:extLst>
          </p:cNvPr>
          <p:cNvSpPr txBox="1">
            <a:spLocks/>
          </p:cNvSpPr>
          <p:nvPr>
            <p:custDataLst>
              <p:tags r:id="rId5"/>
            </p:custDataLst>
          </p:nvPr>
        </p:nvSpPr>
        <p:spPr>
          <a:xfrm>
            <a:off x="287784" y="187452"/>
            <a:ext cx="6813539"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defRPr/>
            </a:pPr>
            <a:r>
              <a:rPr lang="en-US" sz="2667" b="1">
                <a:solidFill>
                  <a:srgbClr val="A80163"/>
                </a:solidFill>
                <a:latin typeface="Bosch Office Sans"/>
              </a:rPr>
              <a:t>IndAIGenious</a:t>
            </a:r>
          </a:p>
        </p:txBody>
      </p:sp>
      <p:sp>
        <p:nvSpPr>
          <p:cNvPr id="25" name="TextBox 24">
            <a:extLst>
              <a:ext uri="{FF2B5EF4-FFF2-40B4-BE49-F238E27FC236}">
                <a16:creationId xmlns:a16="http://schemas.microsoft.com/office/drawing/2014/main" id="{A6113D4A-860A-BCC1-A0BB-A7D1E79A140C}"/>
              </a:ext>
            </a:extLst>
          </p:cNvPr>
          <p:cNvSpPr txBox="1"/>
          <p:nvPr/>
        </p:nvSpPr>
        <p:spPr>
          <a:xfrm>
            <a:off x="287432" y="509495"/>
            <a:ext cx="9582125" cy="324894"/>
          </a:xfrm>
          <a:prstGeom prst="rect">
            <a:avLst/>
          </a:prstGeom>
          <a:noFill/>
        </p:spPr>
        <p:txBody>
          <a:bodyPr wrap="square" lIns="0" tIns="0" rIns="0" bIns="0" rtlCol="0">
            <a:noAutofit/>
          </a:bodyPr>
          <a:lstStyle/>
          <a:p>
            <a:pPr defTabSz="1016190" fontAlgn="base">
              <a:spcBef>
                <a:spcPts val="556"/>
              </a:spcBef>
              <a:spcAft>
                <a:spcPct val="0"/>
              </a:spcAft>
              <a:defRPr/>
            </a:pPr>
            <a:r>
              <a:rPr lang="en-US" sz="2000" b="1">
                <a:solidFill>
                  <a:srgbClr val="007BC0"/>
                </a:solidFill>
                <a:latin typeface="Bosch Office Sans" pitchFamily="34" charset="0"/>
              </a:rPr>
              <a:t>Architecture</a:t>
            </a:r>
          </a:p>
        </p:txBody>
      </p:sp>
      <p:pic>
        <p:nvPicPr>
          <p:cNvPr id="3" name="Picture 2">
            <a:extLst>
              <a:ext uri="{FF2B5EF4-FFF2-40B4-BE49-F238E27FC236}">
                <a16:creationId xmlns:a16="http://schemas.microsoft.com/office/drawing/2014/main" id="{575F1282-5A15-AB64-AD44-1A0167111E2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754373" y="380066"/>
            <a:ext cx="9582125" cy="6097868"/>
          </a:xfrm>
          <a:prstGeom prst="rect">
            <a:avLst/>
          </a:prstGeom>
        </p:spPr>
      </p:pic>
    </p:spTree>
    <p:custDataLst>
      <p:tags r:id="rId1"/>
    </p:custDataLst>
    <p:extLst>
      <p:ext uri="{BB962C8B-B14F-4D97-AF65-F5344CB8AC3E}">
        <p14:creationId xmlns:p14="http://schemas.microsoft.com/office/powerpoint/2010/main" val="2469068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09DE0-0999-3092-B403-7B56ED0D2CE6}"/>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3873665D-1836-38CD-A5CA-9108862A0FF4}"/>
              </a:ext>
            </a:extLst>
          </p:cNvPr>
          <p:cNvPicPr>
            <a:picLocks/>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96" y="6714383"/>
            <a:ext cx="12192314" cy="143970"/>
          </a:xfrm>
          <a:prstGeom prst="rect">
            <a:avLst/>
          </a:prstGeom>
        </p:spPr>
      </p:pic>
      <p:sp>
        <p:nvSpPr>
          <p:cNvPr id="5" name="Rectangle 4">
            <a:extLst>
              <a:ext uri="{FF2B5EF4-FFF2-40B4-BE49-F238E27FC236}">
                <a16:creationId xmlns:a16="http://schemas.microsoft.com/office/drawing/2014/main" id="{0921F2B1-50B8-FE66-6D28-42F5A559191D}"/>
              </a:ext>
            </a:extLst>
          </p:cNvPr>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pPr defTabSz="1016264">
              <a:defRPr/>
            </a:pPr>
            <a:r>
              <a:rPr lang="en-GB" sz="1334">
                <a:solidFill>
                  <a:srgbClr val="999FA6"/>
                </a:solidFill>
                <a:latin typeface="Bosch Office Sans"/>
              </a:rPr>
              <a:t>6</a:t>
            </a:r>
          </a:p>
        </p:txBody>
      </p:sp>
      <p:sp>
        <p:nvSpPr>
          <p:cNvPr id="4" name="Rectangle 3" hidden="1">
            <a:extLst>
              <a:ext uri="{FF2B5EF4-FFF2-40B4-BE49-F238E27FC236}">
                <a16:creationId xmlns:a16="http://schemas.microsoft.com/office/drawing/2014/main" id="{E0DE4AFC-1824-E934-5EEE-DC9E1FAEB26E}"/>
              </a:ext>
            </a:extLst>
          </p:cNvPr>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9761" rIns="0" bIns="0" rtlCol="0" anchor="t">
            <a:normAutofit/>
          </a:bodyPr>
          <a:lstStyle/>
          <a:p>
            <a:pPr defTabSz="1016264">
              <a:lnSpc>
                <a:spcPts val="1000"/>
              </a:lnSpc>
              <a:defRPr/>
            </a:pPr>
            <a:endParaRPr lang="en-GB" sz="611">
              <a:solidFill>
                <a:prstClr val="black"/>
              </a:solidFill>
              <a:latin typeface="Bosch Office Sans"/>
            </a:endParaRPr>
          </a:p>
        </p:txBody>
      </p:sp>
      <p:sp>
        <p:nvSpPr>
          <p:cNvPr id="6" name="TextBox 5">
            <a:extLst>
              <a:ext uri="{FF2B5EF4-FFF2-40B4-BE49-F238E27FC236}">
                <a16:creationId xmlns:a16="http://schemas.microsoft.com/office/drawing/2014/main" id="{F29EFCB1-020B-43C4-E300-1E6F8C5E915F}"/>
              </a:ext>
            </a:extLst>
          </p:cNvPr>
          <p:cNvSpPr txBox="1">
            <a:spLocks/>
          </p:cNvSpPr>
          <p:nvPr>
            <p:custDataLst>
              <p:tags r:id="rId5"/>
            </p:custDataLst>
          </p:nvPr>
        </p:nvSpPr>
        <p:spPr>
          <a:xfrm>
            <a:off x="287432" y="110057"/>
            <a:ext cx="6813539"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defRPr/>
            </a:pPr>
            <a:r>
              <a:rPr lang="en-US" sz="2650" b="1">
                <a:solidFill>
                  <a:srgbClr val="A80163"/>
                </a:solidFill>
                <a:latin typeface="Bosch Office Sans"/>
              </a:rPr>
              <a:t>IndAIGenious</a:t>
            </a:r>
          </a:p>
        </p:txBody>
      </p:sp>
      <p:sp>
        <p:nvSpPr>
          <p:cNvPr id="25" name="TextBox 24">
            <a:extLst>
              <a:ext uri="{FF2B5EF4-FFF2-40B4-BE49-F238E27FC236}">
                <a16:creationId xmlns:a16="http://schemas.microsoft.com/office/drawing/2014/main" id="{15E25900-B44A-4ED4-B78E-EFB67662FD1A}"/>
              </a:ext>
            </a:extLst>
          </p:cNvPr>
          <p:cNvSpPr txBox="1"/>
          <p:nvPr/>
        </p:nvSpPr>
        <p:spPr>
          <a:xfrm>
            <a:off x="287432" y="399145"/>
            <a:ext cx="9582125" cy="324894"/>
          </a:xfrm>
          <a:prstGeom prst="rect">
            <a:avLst/>
          </a:prstGeom>
          <a:noFill/>
        </p:spPr>
        <p:txBody>
          <a:bodyPr wrap="square" lIns="0" tIns="0" rIns="0" bIns="0" rtlCol="0">
            <a:noAutofit/>
          </a:bodyPr>
          <a:lstStyle/>
          <a:p>
            <a:pPr defTabSz="1016190" fontAlgn="base">
              <a:spcBef>
                <a:spcPts val="556"/>
              </a:spcBef>
              <a:spcAft>
                <a:spcPct val="0"/>
              </a:spcAft>
              <a:defRPr/>
            </a:pPr>
            <a:r>
              <a:rPr lang="en-US" sz="2000" b="1">
                <a:solidFill>
                  <a:srgbClr val="007BC0"/>
                </a:solidFill>
                <a:latin typeface="Bosch Office Sans" pitchFamily="34" charset="0"/>
              </a:rPr>
              <a:t>Components</a:t>
            </a:r>
          </a:p>
        </p:txBody>
      </p:sp>
      <p:graphicFrame>
        <p:nvGraphicFramePr>
          <p:cNvPr id="3" name="Table 2">
            <a:extLst>
              <a:ext uri="{FF2B5EF4-FFF2-40B4-BE49-F238E27FC236}">
                <a16:creationId xmlns:a16="http://schemas.microsoft.com/office/drawing/2014/main" id="{45F121E8-73E6-AC80-25C1-6BCE10B12D6F}"/>
              </a:ext>
            </a:extLst>
          </p:cNvPr>
          <p:cNvGraphicFramePr>
            <a:graphicFrameLocks noGrp="1"/>
          </p:cNvGraphicFramePr>
          <p:nvPr>
            <p:extLst>
              <p:ext uri="{D42A27DB-BD31-4B8C-83A1-F6EECF244321}">
                <p14:modId xmlns:p14="http://schemas.microsoft.com/office/powerpoint/2010/main" val="3781281611"/>
              </p:ext>
            </p:extLst>
          </p:nvPr>
        </p:nvGraphicFramePr>
        <p:xfrm>
          <a:off x="481584" y="694501"/>
          <a:ext cx="10698317" cy="5600081"/>
        </p:xfrm>
        <a:graphic>
          <a:graphicData uri="http://schemas.openxmlformats.org/drawingml/2006/table">
            <a:tbl>
              <a:tblPr firstRow="1">
                <a:tableStyleId>{5C22544A-7EE6-4342-B048-85BDC9FD1C3A}</a:tableStyleId>
              </a:tblPr>
              <a:tblGrid>
                <a:gridCol w="1797245">
                  <a:extLst>
                    <a:ext uri="{9D8B030D-6E8A-4147-A177-3AD203B41FA5}">
                      <a16:colId xmlns:a16="http://schemas.microsoft.com/office/drawing/2014/main" val="41034293"/>
                    </a:ext>
                  </a:extLst>
                </a:gridCol>
                <a:gridCol w="2048256">
                  <a:extLst>
                    <a:ext uri="{9D8B030D-6E8A-4147-A177-3AD203B41FA5}">
                      <a16:colId xmlns:a16="http://schemas.microsoft.com/office/drawing/2014/main" val="774279020"/>
                    </a:ext>
                  </a:extLst>
                </a:gridCol>
                <a:gridCol w="6852816">
                  <a:extLst>
                    <a:ext uri="{9D8B030D-6E8A-4147-A177-3AD203B41FA5}">
                      <a16:colId xmlns:a16="http://schemas.microsoft.com/office/drawing/2014/main" val="1355149510"/>
                    </a:ext>
                  </a:extLst>
                </a:gridCol>
              </a:tblGrid>
              <a:tr h="417907">
                <a:tc>
                  <a:txBody>
                    <a:bodyPr/>
                    <a:lstStyle/>
                    <a:p>
                      <a:r>
                        <a:rPr lang="en-US" sz="1100"/>
                        <a:t>Building Block</a:t>
                      </a:r>
                    </a:p>
                  </a:txBody>
                  <a:tcPr marL="101626" marR="101626" marT="50813" marB="50813"/>
                </a:tc>
                <a:tc>
                  <a:txBody>
                    <a:bodyPr/>
                    <a:lstStyle/>
                    <a:p>
                      <a:r>
                        <a:rPr lang="en-US" sz="1100"/>
                        <a:t>Component</a:t>
                      </a:r>
                    </a:p>
                  </a:txBody>
                  <a:tcPr marL="101626" marR="101626" marT="50813" marB="50813"/>
                </a:tc>
                <a:tc>
                  <a:txBody>
                    <a:bodyPr/>
                    <a:lstStyle/>
                    <a:p>
                      <a:r>
                        <a:rPr lang="en-US" sz="1100"/>
                        <a:t>Purpose</a:t>
                      </a:r>
                    </a:p>
                  </a:txBody>
                  <a:tcPr marL="101626" marR="101626" marT="50813" marB="50813"/>
                </a:tc>
                <a:extLst>
                  <a:ext uri="{0D108BD9-81ED-4DB2-BD59-A6C34878D82A}">
                    <a16:rowId xmlns:a16="http://schemas.microsoft.com/office/drawing/2014/main" val="1463842828"/>
                  </a:ext>
                </a:extLst>
              </a:tr>
              <a:tr h="1572574">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000" b="1"/>
                        <a:t>Security and Governance</a:t>
                      </a:r>
                      <a:endParaRPr lang="en-US" sz="1000" b="1" i="0" kern="1200">
                        <a:solidFill>
                          <a:srgbClr val="000000"/>
                        </a:solidFill>
                        <a:effectLst/>
                        <a:latin typeface="+mn-lt"/>
                        <a:ea typeface="+mn-ea"/>
                        <a:cs typeface="+mn-cs"/>
                      </a:endParaRPr>
                    </a:p>
                  </a:txBody>
                  <a:tcPr marL="101626" marR="101626" marT="50813" marB="50813"/>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000" b="1" i="0" kern="1200">
                          <a:solidFill>
                            <a:srgbClr val="000000"/>
                          </a:solidFill>
                          <a:effectLst/>
                          <a:latin typeface="+mn-lt"/>
                          <a:ea typeface="+mn-ea"/>
                          <a:cs typeface="+mn-cs"/>
                        </a:rPr>
                        <a:t>IAM (Identity and Access Management)</a:t>
                      </a:r>
                      <a:endParaRPr lang="en-US" sz="1000" b="1" i="0" kern="1200">
                        <a:solidFill>
                          <a:srgbClr val="000000"/>
                        </a:solidFill>
                        <a:effectLst/>
                        <a:latin typeface="+mn-lt"/>
                        <a:ea typeface="+mn-ea"/>
                        <a:cs typeface="+mn-cs"/>
                      </a:endParaRPr>
                    </a:p>
                  </a:txBody>
                  <a:tcPr marL="101626" marR="101626" marT="50813" marB="50813"/>
                </a:tc>
                <a:tc>
                  <a:txBody>
                    <a:bodyPr/>
                    <a:lstStyle/>
                    <a:p>
                      <a:pPr lvl="0">
                        <a:buNone/>
                      </a:pPr>
                      <a:r>
                        <a:rPr lang="en-IN" sz="1000" b="0" i="0" kern="1200">
                          <a:solidFill>
                            <a:srgbClr val="000000"/>
                          </a:solidFill>
                          <a:effectLst/>
                          <a:latin typeface="+mn-lt"/>
                          <a:ea typeface="+mn-ea"/>
                          <a:cs typeface="+mn-cs"/>
                        </a:rPr>
                        <a:t>The module is responsible for managing user access and permissions for </a:t>
                      </a:r>
                      <a:r>
                        <a:rPr lang="en-IN" sz="1000" b="0" i="0" kern="1200" err="1">
                          <a:solidFill>
                            <a:srgbClr val="000000"/>
                          </a:solidFill>
                          <a:effectLst/>
                          <a:latin typeface="+mn-lt"/>
                          <a:ea typeface="+mn-ea"/>
                          <a:cs typeface="+mn-cs"/>
                        </a:rPr>
                        <a:t>IndAIGenious</a:t>
                      </a:r>
                      <a:r>
                        <a:rPr lang="en-IN" sz="1000" b="0" i="0" kern="1200">
                          <a:solidFill>
                            <a:srgbClr val="000000"/>
                          </a:solidFill>
                          <a:effectLst/>
                          <a:latin typeface="+mn-lt"/>
                          <a:ea typeface="+mn-ea"/>
                          <a:cs typeface="+mn-cs"/>
                        </a:rPr>
                        <a:t> modules. </a:t>
                      </a:r>
                      <a:br>
                        <a:rPr lang="en-IN" sz="1000" b="0" i="0" kern="1200">
                          <a:solidFill>
                            <a:srgbClr val="000000"/>
                          </a:solidFill>
                          <a:effectLst/>
                          <a:latin typeface="+mn-lt"/>
                          <a:ea typeface="+mn-ea"/>
                          <a:cs typeface="+mn-cs"/>
                        </a:rPr>
                      </a:br>
                      <a:endParaRPr lang="en-IN" sz="1000" b="0" i="0" kern="1200">
                        <a:solidFill>
                          <a:srgbClr val="000000"/>
                        </a:solidFill>
                        <a:effectLst/>
                        <a:latin typeface="+mn-lt"/>
                        <a:ea typeface="+mn-ea"/>
                        <a:cs typeface="+mn-cs"/>
                      </a:endParaRPr>
                    </a:p>
                    <a:p>
                      <a:pPr lvl="0">
                        <a:buNone/>
                      </a:pPr>
                      <a:r>
                        <a:rPr lang="en-IN" sz="1000" b="0" i="0" kern="1200">
                          <a:solidFill>
                            <a:srgbClr val="000000"/>
                          </a:solidFill>
                          <a:effectLst/>
                          <a:latin typeface="+mn-lt"/>
                          <a:ea typeface="+mn-ea"/>
                          <a:cs typeface="+mn-cs"/>
                        </a:rPr>
                        <a:t>Key features include:</a:t>
                      </a:r>
                    </a:p>
                    <a:p>
                      <a:pPr marL="171450" lvl="0" indent="-171450">
                        <a:buFont typeface="Arial" panose="020B0604020202020204" pitchFamily="34" charset="0"/>
                        <a:buChar char="•"/>
                      </a:pPr>
                      <a:r>
                        <a:rPr lang="en-IN" sz="1000" b="0" i="0" kern="1200">
                          <a:solidFill>
                            <a:srgbClr val="000000"/>
                          </a:solidFill>
                          <a:effectLst/>
                          <a:latin typeface="+mn-lt"/>
                          <a:ea typeface="+mn-ea"/>
                          <a:cs typeface="+mn-cs"/>
                        </a:rPr>
                        <a:t>Access Control:</a:t>
                      </a:r>
                      <a:br>
                        <a:rPr lang="en-IN" sz="1000" b="0" i="0" kern="1200">
                          <a:solidFill>
                            <a:srgbClr val="000000"/>
                          </a:solidFill>
                          <a:effectLst/>
                          <a:latin typeface="+mn-lt"/>
                          <a:ea typeface="+mn-ea"/>
                          <a:cs typeface="+mn-cs"/>
                        </a:rPr>
                      </a:br>
                      <a:r>
                        <a:rPr lang="en-IN" sz="1000" b="0" i="0" kern="1200">
                          <a:solidFill>
                            <a:srgbClr val="000000"/>
                          </a:solidFill>
                          <a:effectLst/>
                          <a:latin typeface="+mn-lt"/>
                          <a:ea typeface="+mn-ea"/>
                          <a:cs typeface="+mn-cs"/>
                        </a:rPr>
                        <a:t>Manages user roles and permissions based on predefined personas and access rights.</a:t>
                      </a:r>
                    </a:p>
                    <a:p>
                      <a:pPr marL="171450" lvl="0" indent="-171450">
                        <a:buFont typeface="Arial" panose="020B0604020202020204" pitchFamily="34" charset="0"/>
                        <a:buChar char="•"/>
                      </a:pPr>
                      <a:r>
                        <a:rPr lang="en-IN" sz="1000" b="0" i="0" kern="1200">
                          <a:solidFill>
                            <a:srgbClr val="000000"/>
                          </a:solidFill>
                          <a:effectLst/>
                          <a:latin typeface="+mn-lt"/>
                          <a:ea typeface="+mn-ea"/>
                          <a:cs typeface="+mn-cs"/>
                        </a:rPr>
                        <a:t>Data Privacy and Security:</a:t>
                      </a:r>
                      <a:br>
                        <a:rPr lang="en-IN" sz="1000" b="0" i="0" kern="1200">
                          <a:solidFill>
                            <a:srgbClr val="000000"/>
                          </a:solidFill>
                          <a:effectLst/>
                          <a:latin typeface="+mn-lt"/>
                          <a:ea typeface="+mn-ea"/>
                          <a:cs typeface="+mn-cs"/>
                        </a:rPr>
                      </a:br>
                      <a:r>
                        <a:rPr lang="en-IN" sz="1000" b="0" i="0" kern="1200">
                          <a:solidFill>
                            <a:srgbClr val="000000"/>
                          </a:solidFill>
                          <a:effectLst/>
                          <a:latin typeface="+mn-lt"/>
                          <a:ea typeface="+mn-ea"/>
                          <a:cs typeface="+mn-cs"/>
                        </a:rPr>
                        <a:t>Ensures robust data privacy and security tailored to individual user roles and access levels.</a:t>
                      </a:r>
                    </a:p>
                    <a:p>
                      <a:pPr lvl="0">
                        <a:buNone/>
                      </a:pPr>
                      <a:br>
                        <a:rPr lang="en-IN" sz="1000" b="0" i="0" kern="1200">
                          <a:solidFill>
                            <a:srgbClr val="000000"/>
                          </a:solidFill>
                          <a:effectLst/>
                          <a:latin typeface="+mn-lt"/>
                          <a:ea typeface="+mn-ea"/>
                          <a:cs typeface="+mn-cs"/>
                        </a:rPr>
                      </a:br>
                      <a:r>
                        <a:rPr lang="en-IN" sz="1000" b="0" i="0" kern="1200">
                          <a:solidFill>
                            <a:srgbClr val="000000"/>
                          </a:solidFill>
                          <a:effectLst/>
                          <a:latin typeface="+mn-lt"/>
                          <a:ea typeface="+mn-ea"/>
                          <a:cs typeface="+mn-cs"/>
                        </a:rPr>
                        <a:t>This module ensures a secure and streamlined user management process while maintaining compliance with data protection standards.</a:t>
                      </a:r>
                    </a:p>
                  </a:txBody>
                  <a:tcPr marL="101626" marR="101626" marT="50813" marB="50813"/>
                </a:tc>
                <a:extLst>
                  <a:ext uri="{0D108BD9-81ED-4DB2-BD59-A6C34878D82A}">
                    <a16:rowId xmlns:a16="http://schemas.microsoft.com/office/drawing/2014/main" val="1751609094"/>
                  </a:ext>
                </a:extLst>
              </a:tr>
              <a:tr h="540589">
                <a:tc rowSpan="3">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000" b="1"/>
                        <a:t>Application Layer</a:t>
                      </a:r>
                    </a:p>
                  </a:txBody>
                  <a:tcPr marL="101626" marR="101626" marT="50813" marB="50813">
                    <a:solidFill>
                      <a:srgbClr val="E7ECF4"/>
                    </a:solidFill>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000" b="1" i="0" kern="1200">
                          <a:solidFill>
                            <a:srgbClr val="000000"/>
                          </a:solidFill>
                          <a:effectLst/>
                          <a:latin typeface="+mn-lt"/>
                          <a:ea typeface="+mn-ea"/>
                          <a:cs typeface="+mn-cs"/>
                        </a:rPr>
                        <a:t>Azure Kubernetes Service</a:t>
                      </a:r>
                      <a:endParaRPr lang="en-US" sz="1000" b="1" i="0" kern="1200">
                        <a:solidFill>
                          <a:srgbClr val="000000"/>
                        </a:solidFill>
                        <a:effectLst/>
                        <a:latin typeface="+mn-lt"/>
                        <a:ea typeface="+mn-ea"/>
                        <a:cs typeface="+mn-cs"/>
                      </a:endParaRPr>
                    </a:p>
                  </a:txBody>
                  <a:tcPr marL="101626" marR="101626" marT="50813" marB="50813">
                    <a:lnR w="9525" cap="flat" cmpd="sng" algn="ctr">
                      <a:solidFill>
                        <a:srgbClr val="FFFFFF"/>
                      </a:solidFill>
                      <a:prstDash val="solid"/>
                      <a:round/>
                      <a:headEnd type="none" w="med" len="med"/>
                      <a:tailEnd type="none" w="med" len="med"/>
                    </a:lnR>
                    <a:lnB w="9525" cap="flat" cmpd="sng" algn="ctr">
                      <a:solidFill>
                        <a:srgbClr val="FFFFFF"/>
                      </a:solidFill>
                      <a:prstDash val="solid"/>
                      <a:round/>
                      <a:headEnd type="none" w="med" len="med"/>
                      <a:tailEnd type="none" w="med" len="med"/>
                    </a:lnB>
                    <a:solidFill>
                      <a:srgbClr val="E7ECF4"/>
                    </a:solidFill>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000" b="0" i="0" kern="1200">
                          <a:solidFill>
                            <a:srgbClr val="000000"/>
                          </a:solidFill>
                          <a:effectLst/>
                          <a:latin typeface="+mn-lt"/>
                          <a:ea typeface="+mn-ea"/>
                          <a:cs typeface="+mn-cs"/>
                        </a:rPr>
                        <a:t>Execution Environment</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000" b="0" i="0" kern="1200">
                          <a:solidFill>
                            <a:srgbClr val="000000"/>
                          </a:solidFill>
                          <a:effectLst/>
                          <a:latin typeface="+mn-lt"/>
                          <a:ea typeface="+mn-ea"/>
                          <a:cs typeface="+mn-cs"/>
                        </a:rPr>
                        <a:t>This is the platform where </a:t>
                      </a:r>
                      <a:r>
                        <a:rPr lang="en-IN" sz="1000" b="0" i="0" kern="1200" err="1">
                          <a:solidFill>
                            <a:srgbClr val="000000"/>
                          </a:solidFill>
                          <a:effectLst/>
                          <a:latin typeface="+mn-lt"/>
                          <a:ea typeface="+mn-ea"/>
                          <a:cs typeface="+mn-cs"/>
                        </a:rPr>
                        <a:t>IndAIGenious</a:t>
                      </a:r>
                      <a:r>
                        <a:rPr lang="en-IN" sz="1000" b="0" i="0" kern="1200">
                          <a:solidFill>
                            <a:srgbClr val="000000"/>
                          </a:solidFill>
                          <a:effectLst/>
                          <a:latin typeface="+mn-lt"/>
                          <a:ea typeface="+mn-ea"/>
                          <a:cs typeface="+mn-cs"/>
                        </a:rPr>
                        <a:t> modules operate, enabling the deployment and execution of scalable, containerized applications.</a:t>
                      </a:r>
                    </a:p>
                  </a:txBody>
                  <a:tcPr marL="101626" marR="101626" marT="50813" marB="5081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B w="9525" cap="flat" cmpd="sng" algn="ctr">
                      <a:solidFill>
                        <a:srgbClr val="FFFFFF"/>
                      </a:solidFill>
                      <a:prstDash val="solid"/>
                      <a:round/>
                      <a:headEnd type="none" w="med" len="med"/>
                      <a:tailEnd type="none" w="med" len="med"/>
                    </a:lnB>
                    <a:solidFill>
                      <a:srgbClr val="E7ECF4"/>
                    </a:solidFill>
                  </a:tcPr>
                </a:tc>
                <a:extLst>
                  <a:ext uri="{0D108BD9-81ED-4DB2-BD59-A6C34878D82A}">
                    <a16:rowId xmlns:a16="http://schemas.microsoft.com/office/drawing/2014/main" val="473541449"/>
                  </a:ext>
                </a:extLst>
              </a:tr>
              <a:tr h="1867427">
                <a:tc vMerge="1">
                  <a:txBody>
                    <a:bodyPr/>
                    <a:lstStyle/>
                    <a:p>
                      <a:endParaRPr lang="en-US"/>
                    </a:p>
                  </a:txBody>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000" b="1" i="0" kern="1200">
                          <a:solidFill>
                            <a:srgbClr val="000000"/>
                          </a:solidFill>
                          <a:effectLst/>
                          <a:latin typeface="+mn-lt"/>
                          <a:ea typeface="+mn-ea"/>
                          <a:cs typeface="+mn-cs"/>
                        </a:rPr>
                        <a:t>Azure App Service</a:t>
                      </a:r>
                      <a:endParaRPr lang="en-US" sz="1000" b="1" i="0" kern="1200">
                        <a:solidFill>
                          <a:srgbClr val="000000"/>
                        </a:solidFill>
                        <a:effectLst/>
                        <a:latin typeface="+mn-lt"/>
                        <a:ea typeface="+mn-ea"/>
                        <a:cs typeface="+mn-cs"/>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lang="en-US" sz="1000" b="1" i="0" kern="1200">
                        <a:solidFill>
                          <a:srgbClr val="000000"/>
                        </a:solidFill>
                        <a:effectLst/>
                        <a:latin typeface="+mn-lt"/>
                        <a:ea typeface="+mn-ea"/>
                        <a:cs typeface="+mn-cs"/>
                      </a:endParaRPr>
                    </a:p>
                  </a:txBody>
                  <a:tcPr marL="101626" marR="101626" marT="50813" marB="50813">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CF4"/>
                    </a:solidFill>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000" b="0" i="0" kern="1200">
                          <a:solidFill>
                            <a:srgbClr val="000000"/>
                          </a:solidFill>
                          <a:effectLst/>
                          <a:latin typeface="+mn-lt"/>
                          <a:ea typeface="+mn-ea"/>
                          <a:cs typeface="+mn-cs"/>
                        </a:rPr>
                        <a:t>The Frontend Hosting component serves as the interface layer for </a:t>
                      </a:r>
                      <a:r>
                        <a:rPr lang="en-IN" sz="1000" b="0" i="0" kern="1200" err="1">
                          <a:solidFill>
                            <a:srgbClr val="000000"/>
                          </a:solidFill>
                          <a:effectLst/>
                          <a:latin typeface="+mn-lt"/>
                          <a:ea typeface="+mn-ea"/>
                          <a:cs typeface="+mn-cs"/>
                        </a:rPr>
                        <a:t>IndAIGenious</a:t>
                      </a:r>
                      <a:r>
                        <a:rPr lang="en-IN" sz="1000" b="0" i="0" kern="1200">
                          <a:solidFill>
                            <a:srgbClr val="000000"/>
                          </a:solidFill>
                          <a:effectLst/>
                          <a:latin typeface="+mn-lt"/>
                          <a:ea typeface="+mn-ea"/>
                          <a:cs typeface="+mn-cs"/>
                        </a:rPr>
                        <a:t> modules. It provides an intuitive and accessible user interface designed for end-users. </a:t>
                      </a:r>
                      <a:br>
                        <a:rPr lang="en-IN" sz="1000" b="0" i="0" kern="1200">
                          <a:solidFill>
                            <a:srgbClr val="000000"/>
                          </a:solidFill>
                          <a:effectLst/>
                          <a:latin typeface="+mn-lt"/>
                          <a:ea typeface="+mn-ea"/>
                          <a:cs typeface="+mn-cs"/>
                        </a:rPr>
                      </a:br>
                      <a:br>
                        <a:rPr lang="en-IN" sz="1000" b="0" i="0" kern="1200">
                          <a:solidFill>
                            <a:srgbClr val="000000"/>
                          </a:solidFill>
                          <a:effectLst/>
                          <a:latin typeface="+mn-lt"/>
                          <a:ea typeface="+mn-ea"/>
                          <a:cs typeface="+mn-cs"/>
                        </a:rPr>
                      </a:br>
                      <a:r>
                        <a:rPr lang="en-IN" sz="1000" b="0" i="0" kern="1200">
                          <a:solidFill>
                            <a:srgbClr val="000000"/>
                          </a:solidFill>
                          <a:effectLst/>
                          <a:latin typeface="+mn-lt"/>
                          <a:ea typeface="+mn-ea"/>
                          <a:cs typeface="+mn-cs"/>
                        </a:rPr>
                        <a:t>Key features include:</a:t>
                      </a:r>
                    </a:p>
                    <a:p>
                      <a:pPr marL="171450" marR="0" lvl="0" indent="-171450" algn="l" defTabSz="91433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kern="1200">
                          <a:solidFill>
                            <a:srgbClr val="000000"/>
                          </a:solidFill>
                          <a:effectLst/>
                          <a:latin typeface="+mn-lt"/>
                          <a:ea typeface="+mn-ea"/>
                          <a:cs typeface="+mn-cs"/>
                        </a:rPr>
                        <a:t>User Interaction: Enables seamless interaction with the platform through a well-designed, responsive interface.</a:t>
                      </a:r>
                    </a:p>
                    <a:p>
                      <a:pPr marL="171450" marR="0" lvl="0" indent="-171450" algn="l" defTabSz="91433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kern="1200">
                          <a:solidFill>
                            <a:srgbClr val="000000"/>
                          </a:solidFill>
                          <a:effectLst/>
                          <a:latin typeface="+mn-lt"/>
                          <a:ea typeface="+mn-ea"/>
                          <a:cs typeface="+mn-cs"/>
                        </a:rPr>
                        <a:t>Accessibility: Ensures end-users can efficiently access and navigate the functionalities offered by the </a:t>
                      </a:r>
                      <a:r>
                        <a:rPr lang="en-IN" sz="1000" b="0" i="0" kern="1200" err="1">
                          <a:solidFill>
                            <a:srgbClr val="000000"/>
                          </a:solidFill>
                          <a:effectLst/>
                          <a:latin typeface="+mn-lt"/>
                          <a:ea typeface="+mn-ea"/>
                          <a:cs typeface="+mn-cs"/>
                        </a:rPr>
                        <a:t>IndAIGenious</a:t>
                      </a:r>
                      <a:r>
                        <a:rPr lang="en-IN" sz="1000" b="0" i="0" kern="1200">
                          <a:solidFill>
                            <a:srgbClr val="000000"/>
                          </a:solidFill>
                          <a:effectLst/>
                          <a:latin typeface="+mn-lt"/>
                          <a:ea typeface="+mn-ea"/>
                          <a:cs typeface="+mn-cs"/>
                        </a:rPr>
                        <a:t> modules.</a:t>
                      </a:r>
                    </a:p>
                    <a:p>
                      <a:pPr marL="171450" marR="0" lvl="0" indent="-171450" algn="l" defTabSz="91433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kern="1200">
                          <a:solidFill>
                            <a:srgbClr val="000000"/>
                          </a:solidFill>
                          <a:effectLst/>
                          <a:latin typeface="+mn-lt"/>
                          <a:ea typeface="+mn-ea"/>
                          <a:cs typeface="+mn-cs"/>
                        </a:rPr>
                        <a:t>Integration: Acts as a gateway to the backend services, delivering a cohesive and streamlined experience.</a:t>
                      </a:r>
                      <a:br>
                        <a:rPr lang="en-IN" sz="1000" b="0" i="0" kern="1200">
                          <a:solidFill>
                            <a:srgbClr val="000000"/>
                          </a:solidFill>
                          <a:effectLst/>
                          <a:latin typeface="+mn-lt"/>
                          <a:ea typeface="+mn-ea"/>
                          <a:cs typeface="+mn-cs"/>
                        </a:rPr>
                      </a:br>
                      <a:endParaRPr lang="en-IN" sz="1000" b="0" i="0" kern="1200">
                        <a:solidFill>
                          <a:srgbClr val="000000"/>
                        </a:solidFill>
                        <a:effectLst/>
                        <a:latin typeface="+mn-lt"/>
                        <a:ea typeface="+mn-ea"/>
                        <a:cs typeface="+mn-cs"/>
                      </a:endParaRPr>
                    </a:p>
                    <a:p>
                      <a:pPr marL="0" marR="0" lvl="0" indent="0" algn="l" defTabSz="914333" rtl="0" eaLnBrk="1" fontAlgn="auto" latinLnBrk="0" hangingPunct="1">
                        <a:lnSpc>
                          <a:spcPct val="100000"/>
                        </a:lnSpc>
                        <a:spcBef>
                          <a:spcPts val="0"/>
                        </a:spcBef>
                        <a:spcAft>
                          <a:spcPts val="0"/>
                        </a:spcAft>
                        <a:buClrTx/>
                        <a:buSzTx/>
                        <a:buFontTx/>
                        <a:buNone/>
                        <a:tabLst/>
                        <a:defRPr/>
                      </a:pPr>
                      <a:r>
                        <a:rPr lang="en-IN" sz="1000" b="0" i="0" kern="1200">
                          <a:solidFill>
                            <a:srgbClr val="000000"/>
                          </a:solidFill>
                          <a:effectLst/>
                          <a:latin typeface="+mn-lt"/>
                          <a:ea typeface="+mn-ea"/>
                          <a:cs typeface="+mn-cs"/>
                        </a:rPr>
                        <a:t>This component is critical for delivering a user-centric approach to leveraging the capabilities of </a:t>
                      </a:r>
                      <a:r>
                        <a:rPr lang="en-IN" sz="1000" b="0" i="0" kern="1200" err="1">
                          <a:solidFill>
                            <a:srgbClr val="000000"/>
                          </a:solidFill>
                          <a:effectLst/>
                          <a:latin typeface="+mn-lt"/>
                          <a:ea typeface="+mn-ea"/>
                          <a:cs typeface="+mn-cs"/>
                        </a:rPr>
                        <a:t>IndAIGenious</a:t>
                      </a:r>
                      <a:r>
                        <a:rPr lang="en-IN" sz="1000" b="0" i="0" kern="1200">
                          <a:solidFill>
                            <a:srgbClr val="000000"/>
                          </a:solidFill>
                          <a:effectLst/>
                          <a:latin typeface="+mn-lt"/>
                          <a:ea typeface="+mn-ea"/>
                          <a:cs typeface="+mn-cs"/>
                        </a:rPr>
                        <a:t> modules.</a:t>
                      </a:r>
                    </a:p>
                  </a:txBody>
                  <a:tcPr marL="101626" marR="101626" marT="50813" marB="50813">
                    <a:lnL w="9525" cap="flat" cmpd="sng" algn="ctr">
                      <a:solidFill>
                        <a:srgbClr val="FFFFFF"/>
                      </a:solidFill>
                      <a:prstDash val="solid"/>
                      <a:round/>
                      <a:headEnd type="none" w="med" len="med"/>
                      <a:tailEnd type="none" w="med" len="med"/>
                    </a:lnL>
                    <a:lnR w="9525"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CF4"/>
                    </a:solidFill>
                  </a:tcPr>
                </a:tc>
                <a:extLst>
                  <a:ext uri="{0D108BD9-81ED-4DB2-BD59-A6C34878D82A}">
                    <a16:rowId xmlns:a16="http://schemas.microsoft.com/office/drawing/2014/main" val="3739189364"/>
                  </a:ext>
                </a:extLst>
              </a:tr>
              <a:tr h="1130295">
                <a:tc vMerge="1">
                  <a:txBody>
                    <a:bodyPr/>
                    <a:lstStyle/>
                    <a:p>
                      <a:endParaRPr/>
                    </a:p>
                  </a:txBody>
                  <a:tcPr marL="101626" marR="101626" marT="50813" marB="50813"/>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000" b="1" i="0" kern="1200">
                          <a:solidFill>
                            <a:srgbClr val="000000"/>
                          </a:solidFill>
                          <a:effectLst/>
                          <a:latin typeface="+mn-lt"/>
                          <a:ea typeface="+mn-ea"/>
                          <a:cs typeface="+mn-cs"/>
                        </a:rPr>
                        <a:t>Core Module</a:t>
                      </a:r>
                      <a:endParaRPr lang="en-US" sz="1000" b="1" i="0" kern="1200">
                        <a:solidFill>
                          <a:srgbClr val="000000"/>
                        </a:solidFill>
                        <a:effectLst/>
                        <a:latin typeface="+mn-lt"/>
                        <a:ea typeface="+mn-ea"/>
                        <a:cs typeface="+mn-cs"/>
                      </a:endParaRPr>
                    </a:p>
                  </a:txBody>
                  <a:tcPr marL="101626" marR="101626" marT="50813" marB="50813">
                    <a:lnT w="9525" cap="flat" cmpd="sng" algn="ctr">
                      <a:solidFill>
                        <a:srgbClr val="FFFFFF"/>
                      </a:solidFill>
                      <a:prstDash val="solid"/>
                      <a:round/>
                      <a:headEnd type="none" w="med" len="med"/>
                      <a:tailEnd type="none" w="med" len="med"/>
                    </a:lnT>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US" sz="1000" b="0" i="0" u="none" strike="noStrike" noProof="0">
                          <a:solidFill>
                            <a:srgbClr val="000000"/>
                          </a:solidFill>
                          <a:latin typeface="+mn-lt"/>
                        </a:rPr>
                        <a:t>Enables users to easily access and configure the </a:t>
                      </a:r>
                      <a:r>
                        <a:rPr lang="en-US" sz="1000" b="0" i="0" u="none" strike="noStrike" noProof="0" err="1">
                          <a:solidFill>
                            <a:srgbClr val="000000"/>
                          </a:solidFill>
                          <a:latin typeface="+mn-lt"/>
                        </a:rPr>
                        <a:t>IndAIGenious</a:t>
                      </a:r>
                      <a:r>
                        <a:rPr lang="en-US" sz="1000" b="0" i="0" u="none" strike="noStrike" noProof="0">
                          <a:solidFill>
                            <a:srgbClr val="000000"/>
                          </a:solidFill>
                          <a:latin typeface="+mn-lt"/>
                        </a:rPr>
                        <a:t> modules according to their needs.</a:t>
                      </a:r>
                      <a:br>
                        <a:rPr lang="en-US" sz="1000" b="0" i="0" u="none" strike="noStrike" noProof="0">
                          <a:solidFill>
                            <a:srgbClr val="000000"/>
                          </a:solidFill>
                          <a:latin typeface="+mn-lt"/>
                        </a:rPr>
                      </a:br>
                      <a:r>
                        <a:rPr lang="en-US" sz="1000" b="0" i="0" u="none" strike="noStrike" noProof="0">
                          <a:solidFill>
                            <a:srgbClr val="000000"/>
                          </a:solidFill>
                          <a:latin typeface="+mn-lt"/>
                        </a:rPr>
                        <a:t>Provides tools for managing configurations, monitoring usage, and interacting with individual modules independently.</a:t>
                      </a:r>
                    </a:p>
                    <a:p>
                      <a:pPr marL="0" marR="0" lvl="0" indent="0" algn="l" defTabSz="914333" rtl="0" eaLnBrk="1" fontAlgn="auto" latinLnBrk="0" hangingPunct="1">
                        <a:lnSpc>
                          <a:spcPct val="100000"/>
                        </a:lnSpc>
                        <a:spcBef>
                          <a:spcPts val="0"/>
                        </a:spcBef>
                        <a:spcAft>
                          <a:spcPts val="0"/>
                        </a:spcAft>
                        <a:buClrTx/>
                        <a:buSzTx/>
                        <a:buFontTx/>
                        <a:buNone/>
                        <a:tabLst/>
                        <a:defRPr/>
                      </a:pPr>
                      <a:r>
                        <a:rPr lang="en-IN" sz="1000" b="0" i="0" kern="1200">
                          <a:solidFill>
                            <a:srgbClr val="000000"/>
                          </a:solidFill>
                          <a:effectLst/>
                          <a:latin typeface="+mn-lt"/>
                          <a:ea typeface="+mn-ea"/>
                          <a:cs typeface="+mn-cs"/>
                        </a:rPr>
                        <a:t>Features a </a:t>
                      </a:r>
                      <a:r>
                        <a:rPr lang="en-IN" sz="1000" b="1" i="0" kern="1200">
                          <a:solidFill>
                            <a:srgbClr val="000000"/>
                          </a:solidFill>
                          <a:effectLst/>
                          <a:latin typeface="+mn-lt"/>
                          <a:ea typeface="+mn-ea"/>
                          <a:cs typeface="+mn-cs"/>
                        </a:rPr>
                        <a:t>Self-Service Unit </a:t>
                      </a:r>
                      <a:r>
                        <a:rPr lang="en-IN" sz="1000" b="0" i="0" kern="1200">
                          <a:solidFill>
                            <a:srgbClr val="000000"/>
                          </a:solidFill>
                          <a:effectLst/>
                          <a:latin typeface="+mn-lt"/>
                          <a:ea typeface="+mn-ea"/>
                          <a:cs typeface="+mn-cs"/>
                        </a:rPr>
                        <a:t>that simplifies operations by offering:</a:t>
                      </a:r>
                    </a:p>
                    <a:p>
                      <a:pPr marL="171450" marR="0" lvl="0" indent="-171450" algn="l" defTabSz="91433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kern="1200">
                          <a:solidFill>
                            <a:srgbClr val="000000"/>
                          </a:solidFill>
                          <a:effectLst/>
                          <a:latin typeface="+mn-lt"/>
                          <a:ea typeface="+mn-ea"/>
                          <a:cs typeface="+mn-cs"/>
                        </a:rPr>
                        <a:t>Single-Click Deployment: Streamlines the deployment process.</a:t>
                      </a:r>
                    </a:p>
                    <a:p>
                      <a:pPr marL="171450" marR="0" lvl="0" indent="-171450" algn="l" defTabSz="914333"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sz="1000" b="0" i="0" kern="1200">
                          <a:solidFill>
                            <a:srgbClr val="000000"/>
                          </a:solidFill>
                          <a:effectLst/>
                          <a:latin typeface="+mn-lt"/>
                          <a:ea typeface="+mn-ea"/>
                          <a:cs typeface="+mn-cs"/>
                        </a:rPr>
                        <a:t>Automated Subscription Checks: Ensures subscriptions are validated and up to date without manual intervention.</a:t>
                      </a:r>
                    </a:p>
                  </a:txBody>
                  <a:tcPr marL="101626" marR="101626" marT="50813" marB="50813">
                    <a:lnT w="9525" cap="flat" cmpd="sng" algn="ctr">
                      <a:solidFill>
                        <a:srgbClr val="FFFFFF"/>
                      </a:solidFill>
                      <a:prstDash val="solid"/>
                      <a:round/>
                      <a:headEnd type="none" w="med" len="med"/>
                      <a:tailEnd type="none" w="med" len="med"/>
                    </a:lnT>
                  </a:tcPr>
                </a:tc>
                <a:extLst>
                  <a:ext uri="{0D108BD9-81ED-4DB2-BD59-A6C34878D82A}">
                    <a16:rowId xmlns:a16="http://schemas.microsoft.com/office/drawing/2014/main" val="1610528807"/>
                  </a:ext>
                </a:extLst>
              </a:tr>
            </a:tbl>
          </a:graphicData>
        </a:graphic>
      </p:graphicFrame>
    </p:spTree>
    <p:custDataLst>
      <p:tags r:id="rId1"/>
    </p:custDataLst>
    <p:extLst>
      <p:ext uri="{BB962C8B-B14F-4D97-AF65-F5344CB8AC3E}">
        <p14:creationId xmlns:p14="http://schemas.microsoft.com/office/powerpoint/2010/main" val="127659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96" y="6714383"/>
            <a:ext cx="12192314" cy="143970"/>
          </a:xfrm>
          <a:prstGeom prst="rect">
            <a:avLst/>
          </a:prstGeom>
        </p:spPr>
      </p:pic>
      <p:sp>
        <p:nvSpPr>
          <p:cNvPr id="5" name="Rectangle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pPr defTabSz="1016264">
              <a:defRPr/>
            </a:pPr>
            <a:r>
              <a:rPr lang="en-GB" sz="1334">
                <a:solidFill>
                  <a:srgbClr val="999FA6"/>
                </a:solidFill>
                <a:latin typeface="Bosch Office Sans"/>
              </a:rPr>
              <a:t>6</a:t>
            </a:r>
          </a:p>
        </p:txBody>
      </p:sp>
      <p:sp>
        <p:nvSpPr>
          <p:cNvPr id="4" name="Rectangle 3" hidden="1"/>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9761" rIns="0" bIns="0" rtlCol="0" anchor="t">
            <a:normAutofit/>
          </a:bodyPr>
          <a:lstStyle/>
          <a:p>
            <a:pPr defTabSz="1016264">
              <a:lnSpc>
                <a:spcPts val="1000"/>
              </a:lnSpc>
              <a:defRPr/>
            </a:pPr>
            <a:endParaRPr lang="en-GB" sz="611">
              <a:solidFill>
                <a:prstClr val="black"/>
              </a:solidFill>
              <a:latin typeface="Bosch Office Sans"/>
            </a:endParaRPr>
          </a:p>
        </p:txBody>
      </p:sp>
      <p:sp>
        <p:nvSpPr>
          <p:cNvPr id="6" name="TextBox 5">
            <a:extLst>
              <a:ext uri="{FF2B5EF4-FFF2-40B4-BE49-F238E27FC236}">
                <a16:creationId xmlns:a16="http://schemas.microsoft.com/office/drawing/2014/main" id="{E16620AE-1E4B-A6FB-D503-CD4DB8954C1F}"/>
              </a:ext>
            </a:extLst>
          </p:cNvPr>
          <p:cNvSpPr txBox="1">
            <a:spLocks/>
          </p:cNvSpPr>
          <p:nvPr>
            <p:custDataLst>
              <p:tags r:id="rId5"/>
            </p:custDataLst>
          </p:nvPr>
        </p:nvSpPr>
        <p:spPr>
          <a:xfrm>
            <a:off x="287432" y="110057"/>
            <a:ext cx="6813539"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defRPr/>
            </a:pPr>
            <a:r>
              <a:rPr lang="en-US" sz="2650" b="1">
                <a:solidFill>
                  <a:srgbClr val="A80163"/>
                </a:solidFill>
                <a:latin typeface="Bosch Office Sans"/>
              </a:rPr>
              <a:t>IndAIGenious</a:t>
            </a:r>
          </a:p>
        </p:txBody>
      </p:sp>
      <p:sp>
        <p:nvSpPr>
          <p:cNvPr id="25" name="TextBox 24">
            <a:extLst>
              <a:ext uri="{FF2B5EF4-FFF2-40B4-BE49-F238E27FC236}">
                <a16:creationId xmlns:a16="http://schemas.microsoft.com/office/drawing/2014/main" id="{A6113D4A-860A-BCC1-A0BB-A7D1E79A140C}"/>
              </a:ext>
            </a:extLst>
          </p:cNvPr>
          <p:cNvSpPr txBox="1"/>
          <p:nvPr/>
        </p:nvSpPr>
        <p:spPr>
          <a:xfrm>
            <a:off x="287432" y="399145"/>
            <a:ext cx="9582125" cy="324894"/>
          </a:xfrm>
          <a:prstGeom prst="rect">
            <a:avLst/>
          </a:prstGeom>
          <a:noFill/>
        </p:spPr>
        <p:txBody>
          <a:bodyPr wrap="square" lIns="0" tIns="0" rIns="0" bIns="0" rtlCol="0">
            <a:noAutofit/>
          </a:bodyPr>
          <a:lstStyle/>
          <a:p>
            <a:pPr defTabSz="1016190" fontAlgn="base">
              <a:spcBef>
                <a:spcPts val="556"/>
              </a:spcBef>
              <a:spcAft>
                <a:spcPct val="0"/>
              </a:spcAft>
              <a:defRPr/>
            </a:pPr>
            <a:r>
              <a:rPr lang="en-US" sz="2000" b="1">
                <a:solidFill>
                  <a:srgbClr val="007BC0"/>
                </a:solidFill>
                <a:latin typeface="Bosch Office Sans" pitchFamily="34" charset="0"/>
              </a:rPr>
              <a:t>Components</a:t>
            </a:r>
          </a:p>
        </p:txBody>
      </p:sp>
      <p:graphicFrame>
        <p:nvGraphicFramePr>
          <p:cNvPr id="3" name="Table 2">
            <a:extLst>
              <a:ext uri="{FF2B5EF4-FFF2-40B4-BE49-F238E27FC236}">
                <a16:creationId xmlns:a16="http://schemas.microsoft.com/office/drawing/2014/main" id="{73366497-6A73-FCFB-28FA-2B76F1CA075E}"/>
              </a:ext>
            </a:extLst>
          </p:cNvPr>
          <p:cNvGraphicFramePr>
            <a:graphicFrameLocks noGrp="1"/>
          </p:cNvGraphicFramePr>
          <p:nvPr>
            <p:extLst>
              <p:ext uri="{D42A27DB-BD31-4B8C-83A1-F6EECF244321}">
                <p14:modId xmlns:p14="http://schemas.microsoft.com/office/powerpoint/2010/main" val="539831934"/>
              </p:ext>
            </p:extLst>
          </p:nvPr>
        </p:nvGraphicFramePr>
        <p:xfrm>
          <a:off x="538259" y="724039"/>
          <a:ext cx="11287557" cy="5104637"/>
        </p:xfrm>
        <a:graphic>
          <a:graphicData uri="http://schemas.openxmlformats.org/drawingml/2006/table">
            <a:tbl>
              <a:tblPr firstRow="1">
                <a:tableStyleId>{5C22544A-7EE6-4342-B048-85BDC9FD1C3A}</a:tableStyleId>
              </a:tblPr>
              <a:tblGrid>
                <a:gridCol w="1882207">
                  <a:extLst>
                    <a:ext uri="{9D8B030D-6E8A-4147-A177-3AD203B41FA5}">
                      <a16:colId xmlns:a16="http://schemas.microsoft.com/office/drawing/2014/main" val="41034293"/>
                    </a:ext>
                  </a:extLst>
                </a:gridCol>
                <a:gridCol w="2182559">
                  <a:extLst>
                    <a:ext uri="{9D8B030D-6E8A-4147-A177-3AD203B41FA5}">
                      <a16:colId xmlns:a16="http://schemas.microsoft.com/office/drawing/2014/main" val="774279020"/>
                    </a:ext>
                  </a:extLst>
                </a:gridCol>
                <a:gridCol w="7222791">
                  <a:extLst>
                    <a:ext uri="{9D8B030D-6E8A-4147-A177-3AD203B41FA5}">
                      <a16:colId xmlns:a16="http://schemas.microsoft.com/office/drawing/2014/main" val="1355149510"/>
                    </a:ext>
                  </a:extLst>
                </a:gridCol>
              </a:tblGrid>
              <a:tr h="354953">
                <a:tc>
                  <a:txBody>
                    <a:bodyPr/>
                    <a:lstStyle/>
                    <a:p>
                      <a:r>
                        <a:rPr lang="en-US" sz="1100"/>
                        <a:t>Building Block</a:t>
                      </a:r>
                    </a:p>
                  </a:txBody>
                  <a:tcPr marL="101626" marR="101626" marT="50813" marB="50813"/>
                </a:tc>
                <a:tc>
                  <a:txBody>
                    <a:bodyPr/>
                    <a:lstStyle/>
                    <a:p>
                      <a:r>
                        <a:rPr lang="en-US" sz="1100"/>
                        <a:t>Component</a:t>
                      </a:r>
                    </a:p>
                  </a:txBody>
                  <a:tcPr marL="101626" marR="101626" marT="50813" marB="50813"/>
                </a:tc>
                <a:tc>
                  <a:txBody>
                    <a:bodyPr/>
                    <a:lstStyle/>
                    <a:p>
                      <a:r>
                        <a:rPr lang="en-US" sz="1100"/>
                        <a:t>Purpose</a:t>
                      </a:r>
                    </a:p>
                  </a:txBody>
                  <a:tcPr marL="101626" marR="101626" marT="50813" marB="50813"/>
                </a:tc>
                <a:extLst>
                  <a:ext uri="{0D108BD9-81ED-4DB2-BD59-A6C34878D82A}">
                    <a16:rowId xmlns:a16="http://schemas.microsoft.com/office/drawing/2014/main" val="1463842828"/>
                  </a:ext>
                </a:extLst>
              </a:tr>
              <a:tr h="721983">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000" b="1" kern="1200">
                          <a:solidFill>
                            <a:schemeClr val="dk1"/>
                          </a:solidFill>
                          <a:latin typeface="+mn-lt"/>
                          <a:ea typeface="+mn-ea"/>
                          <a:cs typeface="+mn-cs"/>
                        </a:rPr>
                        <a:t>Application Layer</a:t>
                      </a:r>
                    </a:p>
                    <a:p>
                      <a:pPr marL="0" marR="0" lvl="0" indent="0" algn="l" defTabSz="914333" rtl="0" eaLnBrk="1" fontAlgn="auto" latinLnBrk="0" hangingPunct="1">
                        <a:lnSpc>
                          <a:spcPct val="100000"/>
                        </a:lnSpc>
                        <a:spcBef>
                          <a:spcPts val="0"/>
                        </a:spcBef>
                        <a:spcAft>
                          <a:spcPts val="0"/>
                        </a:spcAft>
                        <a:buClrTx/>
                        <a:buSzTx/>
                        <a:buFontTx/>
                        <a:buNone/>
                        <a:tabLst/>
                        <a:defRPr/>
                      </a:pPr>
                      <a:endParaRPr lang="en-IN" sz="1200" b="1"/>
                    </a:p>
                  </a:txBody>
                  <a:tcPr marL="101626" marR="101626" marT="50813" marB="50813">
                    <a:solidFill>
                      <a:srgbClr val="E7ECF4"/>
                    </a:solidFill>
                  </a:tcPr>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000" b="1" i="0" kern="1200">
                          <a:solidFill>
                            <a:srgbClr val="000000"/>
                          </a:solidFill>
                          <a:effectLst/>
                          <a:latin typeface="+mn-lt"/>
                          <a:ea typeface="+mn-ea"/>
                          <a:cs typeface="+mn-cs"/>
                        </a:rPr>
                        <a:t>Azure Container Registry</a:t>
                      </a:r>
                      <a:endParaRPr lang="en-US" sz="1000" b="1" i="0" kern="1200">
                        <a:solidFill>
                          <a:srgbClr val="000000"/>
                        </a:solidFill>
                        <a:effectLst/>
                        <a:latin typeface="+mn-lt"/>
                        <a:ea typeface="+mn-ea"/>
                        <a:cs typeface="+mn-cs"/>
                      </a:endParaRPr>
                    </a:p>
                    <a:p>
                      <a:pPr marL="0" marR="0" lvl="0" indent="0" algn="l" defTabSz="914333" rtl="0" eaLnBrk="1" fontAlgn="auto" latinLnBrk="0" hangingPunct="1">
                        <a:lnSpc>
                          <a:spcPct val="100000"/>
                        </a:lnSpc>
                        <a:spcBef>
                          <a:spcPts val="0"/>
                        </a:spcBef>
                        <a:spcAft>
                          <a:spcPts val="0"/>
                        </a:spcAft>
                        <a:buClrTx/>
                        <a:buSzTx/>
                        <a:buFontTx/>
                        <a:buNone/>
                        <a:tabLst/>
                        <a:defRPr/>
                      </a:pPr>
                      <a:endParaRPr lang="en-US" sz="1000" b="1" i="0" kern="1200">
                        <a:solidFill>
                          <a:srgbClr val="000000"/>
                        </a:solidFill>
                        <a:effectLst/>
                        <a:latin typeface="+mn-lt"/>
                        <a:ea typeface="+mn-ea"/>
                        <a:cs typeface="+mn-cs"/>
                      </a:endParaRPr>
                    </a:p>
                  </a:txBody>
                  <a:tcPr marL="101626" marR="101626" marT="50813" marB="50813"/>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000" b="0" i="0" kern="1200">
                          <a:solidFill>
                            <a:srgbClr val="000000"/>
                          </a:solidFill>
                          <a:effectLst/>
                          <a:latin typeface="+mn-lt"/>
                          <a:ea typeface="+mn-ea"/>
                          <a:cs typeface="+mn-cs"/>
                        </a:rPr>
                        <a:t>This component is responsible for storing module images utilized by the </a:t>
                      </a:r>
                      <a:r>
                        <a:rPr lang="en-IN" sz="1000" b="0" i="0" kern="1200" err="1">
                          <a:solidFill>
                            <a:srgbClr val="000000"/>
                          </a:solidFill>
                          <a:effectLst/>
                          <a:latin typeface="+mn-lt"/>
                          <a:ea typeface="+mn-ea"/>
                          <a:cs typeface="+mn-cs"/>
                        </a:rPr>
                        <a:t>IndAIGenious</a:t>
                      </a:r>
                      <a:r>
                        <a:rPr lang="en-IN" sz="1000" b="0" i="0" kern="1200">
                          <a:solidFill>
                            <a:srgbClr val="000000"/>
                          </a:solidFill>
                          <a:effectLst/>
                          <a:latin typeface="+mn-lt"/>
                          <a:ea typeface="+mn-ea"/>
                          <a:cs typeface="+mn-cs"/>
                        </a:rPr>
                        <a:t> modules. It ensures reliable and efficient access to the container images required for deploying and running the modules.</a:t>
                      </a:r>
                      <a:endParaRPr lang="en-US" sz="1000" b="0" i="0" kern="1200">
                        <a:solidFill>
                          <a:srgbClr val="000000"/>
                        </a:solidFill>
                        <a:effectLst/>
                        <a:latin typeface="+mn-lt"/>
                        <a:ea typeface="+mn-ea"/>
                        <a:cs typeface="+mn-cs"/>
                      </a:endParaRPr>
                    </a:p>
                  </a:txBody>
                  <a:tcPr marL="101626" marR="101626" marT="50813" marB="50813"/>
                </a:tc>
                <a:extLst>
                  <a:ext uri="{0D108BD9-81ED-4DB2-BD59-A6C34878D82A}">
                    <a16:rowId xmlns:a16="http://schemas.microsoft.com/office/drawing/2014/main" val="2064126515"/>
                  </a:ext>
                </a:extLst>
              </a:tr>
              <a:tr h="1545729">
                <a:tc>
                  <a:txBody>
                    <a:bodyPr/>
                    <a:lstStyle/>
                    <a:p>
                      <a:pPr lvl="0">
                        <a:buNone/>
                      </a:pPr>
                      <a:r>
                        <a:rPr lang="en-IN" sz="1000" b="1"/>
                        <a:t>Monitoring and Logging</a:t>
                      </a:r>
                      <a:endParaRPr lang="en-US" sz="1000" b="1" i="0" kern="1200">
                        <a:solidFill>
                          <a:srgbClr val="000000"/>
                        </a:solidFill>
                        <a:effectLst/>
                        <a:latin typeface="+mn-lt"/>
                        <a:ea typeface="+mn-ea"/>
                        <a:cs typeface="+mn-cs"/>
                      </a:endParaRPr>
                    </a:p>
                  </a:txBody>
                  <a:tcPr marL="101626" marR="101626" marT="50813" marB="50813"/>
                </a:tc>
                <a:tc>
                  <a:txBody>
                    <a:bodyPr/>
                    <a:lstStyle/>
                    <a:p>
                      <a:pPr lvl="0">
                        <a:buNone/>
                      </a:pPr>
                      <a:r>
                        <a:rPr lang="en-IN" sz="1000" b="1" i="0" kern="1200">
                          <a:solidFill>
                            <a:srgbClr val="000000"/>
                          </a:solidFill>
                          <a:effectLst/>
                          <a:latin typeface="+mn-lt"/>
                          <a:ea typeface="+mn-ea"/>
                          <a:cs typeface="+mn-cs"/>
                        </a:rPr>
                        <a:t>Log Store</a:t>
                      </a:r>
                      <a:endParaRPr lang="en-US" sz="1000" b="1" i="0" kern="1200">
                        <a:solidFill>
                          <a:srgbClr val="000000"/>
                        </a:solidFill>
                        <a:effectLst/>
                        <a:latin typeface="+mn-lt"/>
                        <a:ea typeface="+mn-ea"/>
                        <a:cs typeface="+mn-cs"/>
                      </a:endParaRPr>
                    </a:p>
                  </a:txBody>
                  <a:tcPr marL="101626" marR="101626" marT="50813" marB="50813"/>
                </a:tc>
                <a:tc>
                  <a:txBody>
                    <a:bodyPr/>
                    <a:lstStyle/>
                    <a:p>
                      <a:pPr lvl="0">
                        <a:buNone/>
                      </a:pPr>
                      <a:r>
                        <a:rPr lang="en-IN" sz="1000" b="0" i="0" kern="1200">
                          <a:solidFill>
                            <a:srgbClr val="000000"/>
                          </a:solidFill>
                          <a:effectLst/>
                          <a:latin typeface="+mn-lt"/>
                          <a:ea typeface="+mn-ea"/>
                          <a:cs typeface="+mn-cs"/>
                        </a:rPr>
                        <a:t>The Centralized Log Storage serves as a unified repository for logs generated by various </a:t>
                      </a:r>
                      <a:r>
                        <a:rPr lang="en-IN" sz="1000" b="0" i="0" kern="1200" err="1">
                          <a:solidFill>
                            <a:srgbClr val="000000"/>
                          </a:solidFill>
                          <a:effectLst/>
                          <a:latin typeface="+mn-lt"/>
                          <a:ea typeface="+mn-ea"/>
                          <a:cs typeface="+mn-cs"/>
                        </a:rPr>
                        <a:t>IndAIGenious</a:t>
                      </a:r>
                      <a:r>
                        <a:rPr lang="en-IN" sz="1000" b="0" i="0" kern="1200">
                          <a:solidFill>
                            <a:srgbClr val="000000"/>
                          </a:solidFill>
                          <a:effectLst/>
                          <a:latin typeface="+mn-lt"/>
                          <a:ea typeface="+mn-ea"/>
                          <a:cs typeface="+mn-cs"/>
                        </a:rPr>
                        <a:t> modules. </a:t>
                      </a:r>
                      <a:br>
                        <a:rPr lang="en-IN" sz="1000" b="0" i="0" kern="1200">
                          <a:solidFill>
                            <a:srgbClr val="000000"/>
                          </a:solidFill>
                          <a:effectLst/>
                          <a:latin typeface="+mn-lt"/>
                          <a:ea typeface="+mn-ea"/>
                          <a:cs typeface="+mn-cs"/>
                        </a:rPr>
                      </a:br>
                      <a:br>
                        <a:rPr lang="en-IN" sz="1000" b="0" i="0" kern="1200">
                          <a:solidFill>
                            <a:srgbClr val="000000"/>
                          </a:solidFill>
                          <a:effectLst/>
                          <a:latin typeface="+mn-lt"/>
                          <a:ea typeface="+mn-ea"/>
                          <a:cs typeface="+mn-cs"/>
                        </a:rPr>
                      </a:br>
                      <a:r>
                        <a:rPr lang="en-IN" sz="1000" b="0" i="0" kern="1200">
                          <a:solidFill>
                            <a:srgbClr val="000000"/>
                          </a:solidFill>
                          <a:effectLst/>
                          <a:latin typeface="+mn-lt"/>
                          <a:ea typeface="+mn-ea"/>
                          <a:cs typeface="+mn-cs"/>
                        </a:rPr>
                        <a:t>Key functionalities include:</a:t>
                      </a:r>
                    </a:p>
                    <a:p>
                      <a:pPr marL="171450" lvl="0" indent="-171450">
                        <a:buFont typeface="Arial" panose="020B0604020202020204" pitchFamily="34" charset="0"/>
                        <a:buChar char="•"/>
                      </a:pPr>
                      <a:r>
                        <a:rPr lang="en-IN" sz="1000" b="0" i="0" kern="1200">
                          <a:solidFill>
                            <a:srgbClr val="000000"/>
                          </a:solidFill>
                          <a:effectLst/>
                          <a:latin typeface="+mn-lt"/>
                          <a:ea typeface="+mn-ea"/>
                          <a:cs typeface="+mn-cs"/>
                        </a:rPr>
                        <a:t>Monitoring: Facilitates real-time observation of system activities across modules.</a:t>
                      </a:r>
                    </a:p>
                    <a:p>
                      <a:pPr marL="171450" lvl="0" indent="-171450">
                        <a:buFont typeface="Arial" panose="020B0604020202020204" pitchFamily="34" charset="0"/>
                        <a:buChar char="•"/>
                      </a:pPr>
                      <a:r>
                        <a:rPr lang="en-IN" sz="1000" b="0" i="0" kern="1200">
                          <a:solidFill>
                            <a:srgbClr val="000000"/>
                          </a:solidFill>
                          <a:effectLst/>
                          <a:latin typeface="+mn-lt"/>
                          <a:ea typeface="+mn-ea"/>
                          <a:cs typeface="+mn-cs"/>
                        </a:rPr>
                        <a:t>Troubleshooting: Provides detailed logs to diagnose and resolve issues effectively.</a:t>
                      </a:r>
                    </a:p>
                    <a:p>
                      <a:pPr marL="171450" lvl="0" indent="-171450">
                        <a:buFont typeface="Arial" panose="020B0604020202020204" pitchFamily="34" charset="0"/>
                        <a:buChar char="•"/>
                      </a:pPr>
                      <a:r>
                        <a:rPr lang="en-IN" sz="1000" b="0" i="0" kern="1200">
                          <a:solidFill>
                            <a:srgbClr val="000000"/>
                          </a:solidFill>
                          <a:effectLst/>
                          <a:latin typeface="+mn-lt"/>
                          <a:ea typeface="+mn-ea"/>
                          <a:cs typeface="+mn-cs"/>
                        </a:rPr>
                        <a:t>Audit and Compliance: Maintains a comprehensive log history for audit and compliance purposes.</a:t>
                      </a:r>
                    </a:p>
                    <a:p>
                      <a:pPr lvl="0">
                        <a:buNone/>
                      </a:pPr>
                      <a:br>
                        <a:rPr lang="en-IN" sz="1000" b="0" i="0" kern="1200">
                          <a:solidFill>
                            <a:srgbClr val="000000"/>
                          </a:solidFill>
                          <a:effectLst/>
                          <a:latin typeface="+mn-lt"/>
                          <a:ea typeface="+mn-ea"/>
                          <a:cs typeface="+mn-cs"/>
                        </a:rPr>
                      </a:br>
                      <a:r>
                        <a:rPr lang="en-IN" sz="1000" b="0" i="0" kern="1200">
                          <a:solidFill>
                            <a:srgbClr val="000000"/>
                          </a:solidFill>
                          <a:effectLst/>
                          <a:latin typeface="+mn-lt"/>
                          <a:ea typeface="+mn-ea"/>
                          <a:cs typeface="+mn-cs"/>
                        </a:rPr>
                        <a:t>This centralized storage ensures seamless log management and improves operational efficiency.</a:t>
                      </a:r>
                    </a:p>
                  </a:txBody>
                  <a:tcPr marL="101626" marR="101626" marT="50813" marB="50813"/>
                </a:tc>
                <a:extLst>
                  <a:ext uri="{0D108BD9-81ED-4DB2-BD59-A6C34878D82A}">
                    <a16:rowId xmlns:a16="http://schemas.microsoft.com/office/drawing/2014/main" val="1556097155"/>
                  </a:ext>
                </a:extLst>
              </a:tr>
              <a:tr h="2036469">
                <a:tc rowSpan="2">
                  <a:txBody>
                    <a:bodyPr/>
                    <a:lstStyle/>
                    <a:p>
                      <a:pPr lvl="0" algn="l" rtl="0">
                        <a:lnSpc>
                          <a:spcPts val="975"/>
                        </a:lnSpc>
                        <a:buNone/>
                      </a:pPr>
                      <a:r>
                        <a:rPr lang="en-US" sz="1000" b="1" kern="1200">
                          <a:solidFill>
                            <a:schemeClr val="dk1"/>
                          </a:solidFill>
                          <a:latin typeface="+mn-lt"/>
                          <a:ea typeface="+mn-ea"/>
                          <a:cs typeface="+mn-cs"/>
                        </a:rPr>
                        <a:t>Models, Embeddings</a:t>
                      </a:r>
                      <a:br>
                        <a:rPr lang="en-IN" sz="1000" b="1" kern="1200">
                          <a:solidFill>
                            <a:schemeClr val="dk1"/>
                          </a:solidFill>
                          <a:latin typeface="+mn-lt"/>
                          <a:ea typeface="+mn-ea"/>
                          <a:cs typeface="+mn-cs"/>
                        </a:rPr>
                      </a:br>
                      <a:endParaRPr lang="en-US" sz="1000" b="1" kern="1200">
                        <a:solidFill>
                          <a:schemeClr val="dk1"/>
                        </a:solidFill>
                        <a:latin typeface="+mn-lt"/>
                        <a:ea typeface="+mn-ea"/>
                        <a:cs typeface="+mn-cs"/>
                      </a:endParaRPr>
                    </a:p>
                  </a:txBody>
                  <a:tcPr marL="51829" marR="51829" marT="50813" marB="50813"/>
                </a:tc>
                <a:tc>
                  <a:txBody>
                    <a:bodyPr/>
                    <a:lstStyle/>
                    <a:p>
                      <a:pPr lvl="0" algn="l" rtl="0">
                        <a:lnSpc>
                          <a:spcPts val="975"/>
                        </a:lnSpc>
                        <a:buNone/>
                      </a:pPr>
                      <a:r>
                        <a:rPr lang="en-IN" sz="1000" b="1" i="0" kern="1200">
                          <a:solidFill>
                            <a:srgbClr val="000000"/>
                          </a:solidFill>
                          <a:effectLst/>
                          <a:latin typeface="+mn-lt"/>
                          <a:ea typeface="+mn-ea"/>
                          <a:cs typeface="+mn-cs"/>
                        </a:rPr>
                        <a:t>Azure Machine Learning</a:t>
                      </a:r>
                      <a:endParaRPr lang="en-US" sz="1000" b="1" i="0" kern="1200">
                        <a:solidFill>
                          <a:srgbClr val="000000"/>
                        </a:solidFill>
                        <a:effectLst/>
                        <a:latin typeface="+mn-lt"/>
                        <a:ea typeface="+mn-ea"/>
                        <a:cs typeface="+mn-cs"/>
                      </a:endParaRPr>
                    </a:p>
                  </a:txBody>
                  <a:tcPr marL="51829" marR="51829" marT="50813" marB="50813"/>
                </a:tc>
                <a:tc>
                  <a:txBody>
                    <a:bodyPr/>
                    <a:lstStyle/>
                    <a:p>
                      <a:pPr marL="0" marR="0" lvl="0" indent="0" algn="l" defTabSz="914333" rtl="0" eaLnBrk="1" fontAlgn="auto" latinLnBrk="0" hangingPunct="1">
                        <a:lnSpc>
                          <a:spcPts val="975"/>
                        </a:lnSpc>
                        <a:spcBef>
                          <a:spcPts val="0"/>
                        </a:spcBef>
                        <a:spcAft>
                          <a:spcPts val="0"/>
                        </a:spcAft>
                        <a:buClrTx/>
                        <a:buSzTx/>
                        <a:buFontTx/>
                        <a:buNone/>
                        <a:tabLst/>
                        <a:defRPr/>
                      </a:pPr>
                      <a:r>
                        <a:rPr lang="en-IN" sz="1000" b="0" i="0" kern="1200">
                          <a:solidFill>
                            <a:srgbClr val="000000"/>
                          </a:solidFill>
                          <a:effectLst/>
                          <a:latin typeface="+mn-lt"/>
                          <a:ea typeface="+mn-ea"/>
                          <a:cs typeface="+mn-cs"/>
                        </a:rPr>
                        <a:t>This component provides the environment and tools necessary for onboarding Large Language Models (LLMs) onto managed compute infrastructure or leveraging Model as a Service (</a:t>
                      </a:r>
                      <a:r>
                        <a:rPr lang="en-IN" sz="1000" b="0" i="0" kern="1200" err="1">
                          <a:solidFill>
                            <a:srgbClr val="000000"/>
                          </a:solidFill>
                          <a:effectLst/>
                          <a:latin typeface="+mn-lt"/>
                          <a:ea typeface="+mn-ea"/>
                          <a:cs typeface="+mn-cs"/>
                        </a:rPr>
                        <a:t>MaaS</a:t>
                      </a:r>
                      <a:r>
                        <a:rPr lang="en-IN" sz="1000" b="0" i="0" kern="1200">
                          <a:solidFill>
                            <a:srgbClr val="000000"/>
                          </a:solidFill>
                          <a:effectLst/>
                          <a:latin typeface="+mn-lt"/>
                          <a:ea typeface="+mn-ea"/>
                          <a:cs typeface="+mn-cs"/>
                        </a:rPr>
                        <a:t>). </a:t>
                      </a:r>
                      <a:br>
                        <a:rPr lang="en-IN" sz="1000" b="0" i="0" kern="1200">
                          <a:solidFill>
                            <a:srgbClr val="000000"/>
                          </a:solidFill>
                          <a:effectLst/>
                          <a:latin typeface="+mn-lt"/>
                          <a:ea typeface="+mn-ea"/>
                          <a:cs typeface="+mn-cs"/>
                        </a:rPr>
                      </a:br>
                      <a:br>
                        <a:rPr lang="en-IN" sz="1000" b="0" i="0" kern="1200">
                          <a:solidFill>
                            <a:srgbClr val="000000"/>
                          </a:solidFill>
                          <a:effectLst/>
                          <a:latin typeface="+mn-lt"/>
                          <a:ea typeface="+mn-ea"/>
                          <a:cs typeface="+mn-cs"/>
                        </a:rPr>
                      </a:br>
                      <a:r>
                        <a:rPr lang="en-IN" sz="1000" b="0" i="0" kern="1200">
                          <a:solidFill>
                            <a:srgbClr val="000000"/>
                          </a:solidFill>
                          <a:effectLst/>
                          <a:latin typeface="+mn-lt"/>
                          <a:ea typeface="+mn-ea"/>
                          <a:cs typeface="+mn-cs"/>
                        </a:rPr>
                        <a:t>Key features include:</a:t>
                      </a:r>
                    </a:p>
                    <a:p>
                      <a:pPr marL="171450" marR="0" lvl="0" indent="-171450" algn="l" defTabSz="914333" rtl="0" eaLnBrk="1" fontAlgn="auto" latinLnBrk="0" hangingPunct="1">
                        <a:lnSpc>
                          <a:spcPts val="975"/>
                        </a:lnSpc>
                        <a:spcBef>
                          <a:spcPts val="0"/>
                        </a:spcBef>
                        <a:spcAft>
                          <a:spcPts val="0"/>
                        </a:spcAft>
                        <a:buClrTx/>
                        <a:buSzTx/>
                        <a:buFont typeface="Arial" panose="020B0604020202020204" pitchFamily="34" charset="0"/>
                        <a:buChar char="•"/>
                        <a:tabLst/>
                        <a:defRPr/>
                      </a:pPr>
                      <a:r>
                        <a:rPr lang="en-IN" sz="1000" b="0" i="0" kern="1200">
                          <a:solidFill>
                            <a:srgbClr val="000000"/>
                          </a:solidFill>
                          <a:effectLst/>
                          <a:latin typeface="+mn-lt"/>
                          <a:ea typeface="+mn-ea"/>
                          <a:cs typeface="+mn-cs"/>
                        </a:rPr>
                        <a:t>LLM Onboarding: Simplifies the deployment of pre-trained LLMs onto managed compute platforms, ensuring scalability and ease of use.</a:t>
                      </a:r>
                    </a:p>
                    <a:p>
                      <a:pPr marL="171450" marR="0" lvl="0" indent="-171450" algn="l" defTabSz="914333" rtl="0" eaLnBrk="1" fontAlgn="auto" latinLnBrk="0" hangingPunct="1">
                        <a:lnSpc>
                          <a:spcPts val="975"/>
                        </a:lnSpc>
                        <a:spcBef>
                          <a:spcPts val="0"/>
                        </a:spcBef>
                        <a:spcAft>
                          <a:spcPts val="0"/>
                        </a:spcAft>
                        <a:buClrTx/>
                        <a:buSzTx/>
                        <a:buFont typeface="Arial" panose="020B0604020202020204" pitchFamily="34" charset="0"/>
                        <a:buChar char="•"/>
                        <a:tabLst/>
                        <a:defRPr/>
                      </a:pPr>
                      <a:r>
                        <a:rPr lang="en-IN" sz="1000" b="0" i="0" kern="1200">
                          <a:solidFill>
                            <a:srgbClr val="000000"/>
                          </a:solidFill>
                          <a:effectLst/>
                          <a:latin typeface="+mn-lt"/>
                          <a:ea typeface="+mn-ea"/>
                          <a:cs typeface="+mn-cs"/>
                        </a:rPr>
                        <a:t>Custom Model Development: Offers a robust platform for developing, training, and deploying custom models tailored to specific requirements.</a:t>
                      </a:r>
                    </a:p>
                    <a:p>
                      <a:pPr marL="171450" marR="0" lvl="0" indent="-171450" algn="l" defTabSz="914333" rtl="0" eaLnBrk="1" fontAlgn="auto" latinLnBrk="0" hangingPunct="1">
                        <a:lnSpc>
                          <a:spcPts val="975"/>
                        </a:lnSpc>
                        <a:spcBef>
                          <a:spcPts val="0"/>
                        </a:spcBef>
                        <a:spcAft>
                          <a:spcPts val="0"/>
                        </a:spcAft>
                        <a:buClrTx/>
                        <a:buSzTx/>
                        <a:buFont typeface="Arial" panose="020B0604020202020204" pitchFamily="34" charset="0"/>
                        <a:buChar char="•"/>
                        <a:tabLst/>
                        <a:defRPr/>
                      </a:pPr>
                      <a:r>
                        <a:rPr lang="en-IN" sz="1000" b="0" i="0" kern="1200">
                          <a:solidFill>
                            <a:srgbClr val="000000"/>
                          </a:solidFill>
                          <a:effectLst/>
                          <a:latin typeface="+mn-lt"/>
                          <a:ea typeface="+mn-ea"/>
                          <a:cs typeface="+mn-cs"/>
                        </a:rPr>
                        <a:t>Flexibility and Integration: Supports a variety of machine learning workflows, making it adaptable for diverse use cases.</a:t>
                      </a:r>
                    </a:p>
                    <a:p>
                      <a:pPr marL="0" marR="0" lvl="0" indent="0" algn="l" defTabSz="914333" rtl="0" eaLnBrk="1" fontAlgn="auto" latinLnBrk="0" hangingPunct="1">
                        <a:lnSpc>
                          <a:spcPts val="975"/>
                        </a:lnSpc>
                        <a:spcBef>
                          <a:spcPts val="0"/>
                        </a:spcBef>
                        <a:spcAft>
                          <a:spcPts val="0"/>
                        </a:spcAft>
                        <a:buClrTx/>
                        <a:buSzTx/>
                        <a:buFontTx/>
                        <a:buNone/>
                        <a:tabLst/>
                        <a:defRPr/>
                      </a:pPr>
                      <a:br>
                        <a:rPr lang="en-IN" sz="1000" b="0" i="0" kern="1200">
                          <a:solidFill>
                            <a:srgbClr val="000000"/>
                          </a:solidFill>
                          <a:effectLst/>
                          <a:latin typeface="+mn-lt"/>
                          <a:ea typeface="+mn-ea"/>
                          <a:cs typeface="+mn-cs"/>
                        </a:rPr>
                      </a:br>
                      <a:r>
                        <a:rPr lang="en-IN" sz="1000" b="0" i="0" kern="1200">
                          <a:solidFill>
                            <a:srgbClr val="000000"/>
                          </a:solidFill>
                          <a:effectLst/>
                          <a:latin typeface="+mn-lt"/>
                          <a:ea typeface="+mn-ea"/>
                          <a:cs typeface="+mn-cs"/>
                        </a:rPr>
                        <a:t>This platform accelerates the integration of LLMs and empowers users to create bespoke AI solutions.</a:t>
                      </a:r>
                    </a:p>
                    <a:p>
                      <a:pPr marL="0" marR="0" lvl="0" indent="0" algn="l" defTabSz="914333" rtl="0" eaLnBrk="1" fontAlgn="auto" latinLnBrk="0" hangingPunct="1">
                        <a:lnSpc>
                          <a:spcPts val="975"/>
                        </a:lnSpc>
                        <a:spcBef>
                          <a:spcPts val="0"/>
                        </a:spcBef>
                        <a:spcAft>
                          <a:spcPts val="0"/>
                        </a:spcAft>
                        <a:buClrTx/>
                        <a:buSzTx/>
                        <a:buFontTx/>
                        <a:buNone/>
                        <a:tabLst/>
                        <a:defRPr/>
                      </a:pPr>
                      <a:endParaRPr lang="en-IN" sz="1000" b="0" i="0" kern="1200">
                        <a:solidFill>
                          <a:srgbClr val="000000"/>
                        </a:solidFill>
                        <a:effectLst/>
                        <a:latin typeface="Bosch Office Sans"/>
                        <a:ea typeface="+mn-ea"/>
                        <a:cs typeface="+mn-cs"/>
                      </a:endParaRPr>
                    </a:p>
                  </a:txBody>
                  <a:tcPr marL="51829" marR="51829" marT="50813" marB="50813"/>
                </a:tc>
                <a:extLst>
                  <a:ext uri="{0D108BD9-81ED-4DB2-BD59-A6C34878D82A}">
                    <a16:rowId xmlns:a16="http://schemas.microsoft.com/office/drawing/2014/main" val="2381608630"/>
                  </a:ext>
                </a:extLst>
              </a:tr>
              <a:tr h="445503">
                <a:tc vMerge="1">
                  <a:txBody>
                    <a:bodyPr/>
                    <a:lstStyle/>
                    <a:p>
                      <a:pPr lvl="0" algn="l" rtl="0">
                        <a:lnSpc>
                          <a:spcPts val="975"/>
                        </a:lnSpc>
                        <a:buNone/>
                      </a:pPr>
                      <a:endParaRPr lang="en-US" sz="1100" b="1" kern="1200">
                        <a:solidFill>
                          <a:schemeClr val="dk1"/>
                        </a:solidFill>
                        <a:latin typeface="+mn-lt"/>
                        <a:ea typeface="+mn-ea"/>
                        <a:cs typeface="+mn-cs"/>
                      </a:endParaRPr>
                    </a:p>
                  </a:txBody>
                  <a:tcPr marL="51829" marR="51829" marT="50813" marB="50813"/>
                </a:tc>
                <a:tc>
                  <a:txBody>
                    <a:bodyPr/>
                    <a:lstStyle/>
                    <a:p>
                      <a:pPr marL="0" marR="0" lvl="0" indent="0" algn="l" defTabSz="1016190" rtl="0" eaLnBrk="1" fontAlgn="auto" latinLnBrk="0" hangingPunct="1">
                        <a:lnSpc>
                          <a:spcPts val="975"/>
                        </a:lnSpc>
                        <a:spcBef>
                          <a:spcPts val="0"/>
                        </a:spcBef>
                        <a:spcAft>
                          <a:spcPts val="0"/>
                        </a:spcAft>
                        <a:buClrTx/>
                        <a:buSzTx/>
                        <a:buFontTx/>
                        <a:buNone/>
                        <a:tabLst/>
                        <a:defRPr/>
                      </a:pPr>
                      <a:r>
                        <a:rPr lang="en-IN" sz="1000" b="1" i="0" kern="1200">
                          <a:solidFill>
                            <a:srgbClr val="000000"/>
                          </a:solidFill>
                          <a:effectLst/>
                          <a:latin typeface="+mn-lt"/>
                          <a:ea typeface="+mn-ea"/>
                          <a:cs typeface="+mn-cs"/>
                        </a:rPr>
                        <a:t>Azure OpenAI Services</a:t>
                      </a:r>
                      <a:endParaRPr lang="en-US" sz="1000" b="1" i="0" kern="1200">
                        <a:solidFill>
                          <a:srgbClr val="000000"/>
                        </a:solidFill>
                        <a:effectLst/>
                        <a:latin typeface="+mn-lt"/>
                        <a:ea typeface="+mn-ea"/>
                        <a:cs typeface="+mn-cs"/>
                      </a:endParaRPr>
                    </a:p>
                    <a:p>
                      <a:pPr lvl="0" algn="l" rtl="0">
                        <a:lnSpc>
                          <a:spcPts val="975"/>
                        </a:lnSpc>
                        <a:buNone/>
                      </a:pPr>
                      <a:endParaRPr lang="en-US" sz="1000" b="1" i="0" kern="1200">
                        <a:solidFill>
                          <a:srgbClr val="000000"/>
                        </a:solidFill>
                        <a:effectLst/>
                        <a:latin typeface="+mn-lt"/>
                        <a:ea typeface="+mn-ea"/>
                        <a:cs typeface="+mn-cs"/>
                      </a:endParaRPr>
                    </a:p>
                  </a:txBody>
                  <a:tcPr marL="51829" marR="51829" marT="50813" marB="50813"/>
                </a:tc>
                <a:tc>
                  <a:txBody>
                    <a:bodyPr/>
                    <a:lstStyle/>
                    <a:p>
                      <a:pPr marL="0" marR="0" lvl="0" indent="0" algn="l" defTabSz="914333" rtl="0" eaLnBrk="1" fontAlgn="auto" latinLnBrk="0" hangingPunct="1">
                        <a:lnSpc>
                          <a:spcPts val="975"/>
                        </a:lnSpc>
                        <a:spcBef>
                          <a:spcPts val="0"/>
                        </a:spcBef>
                        <a:spcAft>
                          <a:spcPts val="0"/>
                        </a:spcAft>
                        <a:buClrTx/>
                        <a:buSzTx/>
                        <a:buFontTx/>
                        <a:buNone/>
                        <a:tabLst/>
                        <a:defRPr/>
                      </a:pPr>
                      <a:r>
                        <a:rPr lang="en-US" sz="1000" b="0" i="0" kern="1200">
                          <a:solidFill>
                            <a:srgbClr val="000000"/>
                          </a:solidFill>
                          <a:effectLst/>
                          <a:latin typeface="Bosch Office Sans"/>
                          <a:ea typeface="+mn-ea"/>
                          <a:cs typeface="+mn-cs"/>
                        </a:rPr>
                        <a:t>Access to advanced language models like GPT-4,GPT-4o etc. for generative AI applications.</a:t>
                      </a:r>
                    </a:p>
                  </a:txBody>
                  <a:tcPr marL="51829" marR="51829" marT="50813" marB="50813"/>
                </a:tc>
                <a:extLst>
                  <a:ext uri="{0D108BD9-81ED-4DB2-BD59-A6C34878D82A}">
                    <a16:rowId xmlns:a16="http://schemas.microsoft.com/office/drawing/2014/main" val="3778196079"/>
                  </a:ext>
                </a:extLst>
              </a:tr>
            </a:tbl>
          </a:graphicData>
        </a:graphic>
      </p:graphicFrame>
    </p:spTree>
    <p:custDataLst>
      <p:tags r:id="rId1"/>
    </p:custDataLst>
    <p:extLst>
      <p:ext uri="{BB962C8B-B14F-4D97-AF65-F5344CB8AC3E}">
        <p14:creationId xmlns:p14="http://schemas.microsoft.com/office/powerpoint/2010/main" val="2467944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8" cstate="print">
            <a:extLst>
              <a:ext uri="{28A0092B-C50C-407E-A947-70E740481C1C}">
                <a14:useLocalDpi xmlns:a14="http://schemas.microsoft.com/office/drawing/2010/main" val="0"/>
              </a:ext>
            </a:extLst>
          </a:blip>
          <a:stretch>
            <a:fillRect/>
          </a:stretch>
        </p:blipFill>
        <p:spPr>
          <a:xfrm>
            <a:off x="196" y="6714383"/>
            <a:ext cx="12192314" cy="143970"/>
          </a:xfrm>
          <a:prstGeom prst="rect">
            <a:avLst/>
          </a:prstGeom>
        </p:spPr>
      </p:pic>
      <p:sp>
        <p:nvSpPr>
          <p:cNvPr id="5" name="Rectangle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pPr defTabSz="1016264">
              <a:defRPr/>
            </a:pPr>
            <a:r>
              <a:rPr lang="en-GB" sz="1334">
                <a:solidFill>
                  <a:srgbClr val="999FA6"/>
                </a:solidFill>
                <a:latin typeface="Bosch Office Sans"/>
              </a:rPr>
              <a:t>6</a:t>
            </a:r>
          </a:p>
        </p:txBody>
      </p:sp>
      <p:sp>
        <p:nvSpPr>
          <p:cNvPr id="4" name="Rectangle 3" hidden="1"/>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9761" rIns="0" bIns="0" rtlCol="0" anchor="t">
            <a:normAutofit/>
          </a:bodyPr>
          <a:lstStyle/>
          <a:p>
            <a:pPr defTabSz="1016264">
              <a:lnSpc>
                <a:spcPts val="1000"/>
              </a:lnSpc>
              <a:defRPr/>
            </a:pPr>
            <a:endParaRPr lang="en-GB" sz="611">
              <a:solidFill>
                <a:prstClr val="black"/>
              </a:solidFill>
              <a:latin typeface="Bosch Office Sans"/>
            </a:endParaRPr>
          </a:p>
        </p:txBody>
      </p:sp>
      <p:sp>
        <p:nvSpPr>
          <p:cNvPr id="6" name="TextBox 5">
            <a:extLst>
              <a:ext uri="{FF2B5EF4-FFF2-40B4-BE49-F238E27FC236}">
                <a16:creationId xmlns:a16="http://schemas.microsoft.com/office/drawing/2014/main" id="{E16620AE-1E4B-A6FB-D503-CD4DB8954C1F}"/>
              </a:ext>
            </a:extLst>
          </p:cNvPr>
          <p:cNvSpPr txBox="1">
            <a:spLocks/>
          </p:cNvSpPr>
          <p:nvPr>
            <p:custDataLst>
              <p:tags r:id="rId5"/>
            </p:custDataLst>
          </p:nvPr>
        </p:nvSpPr>
        <p:spPr>
          <a:xfrm>
            <a:off x="287432" y="110057"/>
            <a:ext cx="6813539"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defRPr/>
            </a:pPr>
            <a:r>
              <a:rPr lang="en-US" sz="2650" b="1">
                <a:solidFill>
                  <a:srgbClr val="A80163"/>
                </a:solidFill>
                <a:latin typeface="Bosch Office Sans"/>
              </a:rPr>
              <a:t>IndAIGenious</a:t>
            </a:r>
          </a:p>
        </p:txBody>
      </p:sp>
      <p:sp>
        <p:nvSpPr>
          <p:cNvPr id="25" name="TextBox 24">
            <a:extLst>
              <a:ext uri="{FF2B5EF4-FFF2-40B4-BE49-F238E27FC236}">
                <a16:creationId xmlns:a16="http://schemas.microsoft.com/office/drawing/2014/main" id="{A6113D4A-860A-BCC1-A0BB-A7D1E79A140C}"/>
              </a:ext>
            </a:extLst>
          </p:cNvPr>
          <p:cNvSpPr txBox="1"/>
          <p:nvPr/>
        </p:nvSpPr>
        <p:spPr>
          <a:xfrm>
            <a:off x="287432" y="399145"/>
            <a:ext cx="9582125" cy="324894"/>
          </a:xfrm>
          <a:prstGeom prst="rect">
            <a:avLst/>
          </a:prstGeom>
          <a:noFill/>
        </p:spPr>
        <p:txBody>
          <a:bodyPr wrap="square" lIns="0" tIns="0" rIns="0" bIns="0" rtlCol="0">
            <a:noAutofit/>
          </a:bodyPr>
          <a:lstStyle/>
          <a:p>
            <a:pPr defTabSz="1016190" fontAlgn="base">
              <a:spcBef>
                <a:spcPts val="556"/>
              </a:spcBef>
              <a:spcAft>
                <a:spcPct val="0"/>
              </a:spcAft>
              <a:defRPr/>
            </a:pPr>
            <a:r>
              <a:rPr lang="en-US" sz="2000" b="1">
                <a:solidFill>
                  <a:srgbClr val="007BC0"/>
                </a:solidFill>
                <a:latin typeface="Bosch Office Sans" pitchFamily="34" charset="0"/>
              </a:rPr>
              <a:t>Components</a:t>
            </a:r>
          </a:p>
        </p:txBody>
      </p:sp>
      <p:graphicFrame>
        <p:nvGraphicFramePr>
          <p:cNvPr id="3" name="Table 2">
            <a:extLst>
              <a:ext uri="{FF2B5EF4-FFF2-40B4-BE49-F238E27FC236}">
                <a16:creationId xmlns:a16="http://schemas.microsoft.com/office/drawing/2014/main" id="{73366497-6A73-FCFB-28FA-2B76F1CA075E}"/>
              </a:ext>
            </a:extLst>
          </p:cNvPr>
          <p:cNvGraphicFramePr>
            <a:graphicFrameLocks noGrp="1"/>
          </p:cNvGraphicFramePr>
          <p:nvPr>
            <p:extLst>
              <p:ext uri="{D42A27DB-BD31-4B8C-83A1-F6EECF244321}">
                <p14:modId xmlns:p14="http://schemas.microsoft.com/office/powerpoint/2010/main" val="3325377908"/>
              </p:ext>
            </p:extLst>
          </p:nvPr>
        </p:nvGraphicFramePr>
        <p:xfrm>
          <a:off x="617010" y="831055"/>
          <a:ext cx="10562903" cy="4784399"/>
        </p:xfrm>
        <a:graphic>
          <a:graphicData uri="http://schemas.openxmlformats.org/drawingml/2006/table">
            <a:tbl>
              <a:tblPr firstRow="1">
                <a:tableStyleId>{5C22544A-7EE6-4342-B048-85BDC9FD1C3A}</a:tableStyleId>
              </a:tblPr>
              <a:tblGrid>
                <a:gridCol w="2298034">
                  <a:extLst>
                    <a:ext uri="{9D8B030D-6E8A-4147-A177-3AD203B41FA5}">
                      <a16:colId xmlns:a16="http://schemas.microsoft.com/office/drawing/2014/main" val="41034293"/>
                    </a:ext>
                  </a:extLst>
                </a:gridCol>
                <a:gridCol w="2338661">
                  <a:extLst>
                    <a:ext uri="{9D8B030D-6E8A-4147-A177-3AD203B41FA5}">
                      <a16:colId xmlns:a16="http://schemas.microsoft.com/office/drawing/2014/main" val="774279020"/>
                    </a:ext>
                  </a:extLst>
                </a:gridCol>
                <a:gridCol w="5926208">
                  <a:extLst>
                    <a:ext uri="{9D8B030D-6E8A-4147-A177-3AD203B41FA5}">
                      <a16:colId xmlns:a16="http://schemas.microsoft.com/office/drawing/2014/main" val="1355149510"/>
                    </a:ext>
                  </a:extLst>
                </a:gridCol>
              </a:tblGrid>
              <a:tr h="357665">
                <a:tc>
                  <a:txBody>
                    <a:bodyPr/>
                    <a:lstStyle/>
                    <a:p>
                      <a:r>
                        <a:rPr lang="en-US" sz="1100"/>
                        <a:t>Building Block</a:t>
                      </a:r>
                    </a:p>
                  </a:txBody>
                  <a:tcPr marL="101626" marR="101626" marT="50813" marB="50813"/>
                </a:tc>
                <a:tc>
                  <a:txBody>
                    <a:bodyPr/>
                    <a:lstStyle/>
                    <a:p>
                      <a:r>
                        <a:rPr lang="en-US" sz="1100"/>
                        <a:t>Component</a:t>
                      </a:r>
                    </a:p>
                  </a:txBody>
                  <a:tcPr marL="101626" marR="101626" marT="50813" marB="50813"/>
                </a:tc>
                <a:tc>
                  <a:txBody>
                    <a:bodyPr/>
                    <a:lstStyle/>
                    <a:p>
                      <a:r>
                        <a:rPr lang="en-US" sz="1100"/>
                        <a:t>Purpose</a:t>
                      </a:r>
                    </a:p>
                  </a:txBody>
                  <a:tcPr marL="101626" marR="101626" marT="50813" marB="50813"/>
                </a:tc>
                <a:extLst>
                  <a:ext uri="{0D108BD9-81ED-4DB2-BD59-A6C34878D82A}">
                    <a16:rowId xmlns:a16="http://schemas.microsoft.com/office/drawing/2014/main" val="1463842828"/>
                  </a:ext>
                </a:extLst>
              </a:tr>
              <a:tr h="1775630">
                <a:tc>
                  <a:txBody>
                    <a:bodyPr/>
                    <a:lstStyle/>
                    <a:p>
                      <a:pPr lvl="0" algn="l" rtl="0">
                        <a:lnSpc>
                          <a:spcPts val="975"/>
                        </a:lnSpc>
                        <a:buNone/>
                      </a:pPr>
                      <a:r>
                        <a:rPr lang="en-US" sz="1000" b="1" kern="1200">
                          <a:solidFill>
                            <a:schemeClr val="dk1"/>
                          </a:solidFill>
                          <a:latin typeface="+mn-lt"/>
                          <a:ea typeface="+mn-ea"/>
                          <a:cs typeface="+mn-cs"/>
                        </a:rPr>
                        <a:t>Orchestration</a:t>
                      </a:r>
                    </a:p>
                  </a:txBody>
                  <a:tcPr marL="51829" marR="51829" marT="50813" marB="50813"/>
                </a:tc>
                <a:tc>
                  <a:txBody>
                    <a:bodyPr/>
                    <a:lstStyle/>
                    <a:p>
                      <a:pPr lvl="0" algn="l" rtl="0">
                        <a:lnSpc>
                          <a:spcPts val="975"/>
                        </a:lnSpc>
                        <a:buNone/>
                      </a:pPr>
                      <a:r>
                        <a:rPr lang="en-IN" sz="1000" b="1" i="0" kern="1200">
                          <a:solidFill>
                            <a:srgbClr val="000000"/>
                          </a:solidFill>
                          <a:effectLst/>
                          <a:latin typeface="+mn-lt"/>
                          <a:ea typeface="+mn-ea"/>
                          <a:cs typeface="+mn-cs"/>
                        </a:rPr>
                        <a:t>Tools Dictionary</a:t>
                      </a:r>
                      <a:endParaRPr lang="en-US" sz="1000" b="1" i="0" kern="1200">
                        <a:solidFill>
                          <a:srgbClr val="000000"/>
                        </a:solidFill>
                        <a:effectLst/>
                        <a:latin typeface="+mn-lt"/>
                        <a:ea typeface="+mn-ea"/>
                        <a:cs typeface="+mn-cs"/>
                      </a:endParaRPr>
                    </a:p>
                  </a:txBody>
                  <a:tcPr marL="51829" marR="51829" marT="50813" marB="50813"/>
                </a:tc>
                <a:tc>
                  <a:txBody>
                    <a:bodyPr/>
                    <a:lstStyle/>
                    <a:p>
                      <a:r>
                        <a:rPr lang="en-IN" sz="1000" b="0" i="0" kern="1200">
                          <a:solidFill>
                            <a:srgbClr val="000000"/>
                          </a:solidFill>
                          <a:effectLst/>
                          <a:latin typeface="+mn-lt"/>
                          <a:ea typeface="+mn-ea"/>
                          <a:cs typeface="+mn-cs"/>
                        </a:rPr>
                        <a:t>The Tools Dictionary stores detailed information about the various tools available within the </a:t>
                      </a:r>
                      <a:r>
                        <a:rPr lang="en-IN" sz="1000" b="0" i="0" kern="1200" err="1">
                          <a:solidFill>
                            <a:srgbClr val="000000"/>
                          </a:solidFill>
                          <a:effectLst/>
                          <a:latin typeface="+mn-lt"/>
                          <a:ea typeface="+mn-ea"/>
                          <a:cs typeface="+mn-cs"/>
                        </a:rPr>
                        <a:t>IndAIGenious</a:t>
                      </a:r>
                      <a:r>
                        <a:rPr lang="en-IN" sz="1000" b="0" i="0" kern="1200">
                          <a:solidFill>
                            <a:srgbClr val="000000"/>
                          </a:solidFill>
                          <a:effectLst/>
                          <a:latin typeface="+mn-lt"/>
                          <a:ea typeface="+mn-ea"/>
                          <a:cs typeface="+mn-cs"/>
                        </a:rPr>
                        <a:t> modules. </a:t>
                      </a:r>
                      <a:br>
                        <a:rPr lang="en-IN" sz="1000" b="0" i="0" kern="1200">
                          <a:solidFill>
                            <a:srgbClr val="000000"/>
                          </a:solidFill>
                          <a:effectLst/>
                          <a:latin typeface="+mn-lt"/>
                          <a:ea typeface="+mn-ea"/>
                          <a:cs typeface="+mn-cs"/>
                        </a:rPr>
                      </a:br>
                      <a:br>
                        <a:rPr lang="en-IN" sz="1000" b="0" i="0" kern="1200">
                          <a:solidFill>
                            <a:srgbClr val="000000"/>
                          </a:solidFill>
                          <a:effectLst/>
                          <a:latin typeface="+mn-lt"/>
                          <a:ea typeface="+mn-ea"/>
                          <a:cs typeface="+mn-cs"/>
                        </a:rPr>
                      </a:br>
                      <a:r>
                        <a:rPr lang="en-IN" sz="1000" b="0" i="0" kern="1200">
                          <a:solidFill>
                            <a:srgbClr val="000000"/>
                          </a:solidFill>
                          <a:effectLst/>
                          <a:latin typeface="+mn-lt"/>
                          <a:ea typeface="+mn-ea"/>
                          <a:cs typeface="+mn-cs"/>
                        </a:rPr>
                        <a:t>Key functionalities include:</a:t>
                      </a:r>
                    </a:p>
                    <a:p>
                      <a:pPr marL="171450" indent="-171450">
                        <a:buFont typeface="Arial" panose="020B0604020202020204" pitchFamily="34" charset="0"/>
                        <a:buChar char="•"/>
                      </a:pPr>
                      <a:r>
                        <a:rPr lang="en-IN" sz="1000" b="0" i="0" kern="1200">
                          <a:solidFill>
                            <a:srgbClr val="000000"/>
                          </a:solidFill>
                          <a:effectLst/>
                          <a:latin typeface="+mn-lt"/>
                          <a:ea typeface="+mn-ea"/>
                          <a:cs typeface="+mn-cs"/>
                        </a:rPr>
                        <a:t>Centralized Repository: Acts as a single source of truth for all tools offered by the modules.</a:t>
                      </a:r>
                    </a:p>
                    <a:p>
                      <a:pPr marL="171450" indent="-171450">
                        <a:buFont typeface="Arial" panose="020B0604020202020204" pitchFamily="34" charset="0"/>
                        <a:buChar char="•"/>
                      </a:pPr>
                      <a:r>
                        <a:rPr lang="en-IN" sz="1000" b="0" i="0" kern="1200">
                          <a:solidFill>
                            <a:srgbClr val="000000"/>
                          </a:solidFill>
                          <a:effectLst/>
                          <a:latin typeface="+mn-lt"/>
                          <a:ea typeface="+mn-ea"/>
                          <a:cs typeface="+mn-cs"/>
                        </a:rPr>
                        <a:t>Easy Lookup: Enables efficient search and retrieval of information for seamless integration.</a:t>
                      </a:r>
                    </a:p>
                    <a:p>
                      <a:pPr marL="171450" indent="-171450">
                        <a:buFont typeface="Arial" panose="020B0604020202020204" pitchFamily="34" charset="0"/>
                        <a:buChar char="•"/>
                      </a:pPr>
                      <a:r>
                        <a:rPr lang="en-IN" sz="1000" b="0" i="0" kern="1200">
                          <a:solidFill>
                            <a:srgbClr val="000000"/>
                          </a:solidFill>
                          <a:effectLst/>
                          <a:latin typeface="+mn-lt"/>
                          <a:ea typeface="+mn-ea"/>
                          <a:cs typeface="+mn-cs"/>
                        </a:rPr>
                        <a:t>Component Integration: Facilitates smooth interaction between different components by providing consistent and accessible service data.</a:t>
                      </a:r>
                    </a:p>
                    <a:p>
                      <a:r>
                        <a:rPr lang="en-IN" sz="1000" b="0" i="0" kern="1200">
                          <a:solidFill>
                            <a:srgbClr val="000000"/>
                          </a:solidFill>
                          <a:effectLst/>
                          <a:latin typeface="+mn-lt"/>
                          <a:ea typeface="+mn-ea"/>
                          <a:cs typeface="+mn-cs"/>
                        </a:rPr>
                        <a:t>This dictionary ensures streamlined access to tools and services, enhancing the modularity and usability of the platform.</a:t>
                      </a:r>
                    </a:p>
                  </a:txBody>
                  <a:tcPr marL="51829" marR="51829" marT="50813" marB="50813"/>
                </a:tc>
                <a:extLst>
                  <a:ext uri="{0D108BD9-81ED-4DB2-BD59-A6C34878D82A}">
                    <a16:rowId xmlns:a16="http://schemas.microsoft.com/office/drawing/2014/main" val="1917004277"/>
                  </a:ext>
                </a:extLst>
              </a:tr>
              <a:tr h="436013">
                <a:tc>
                  <a:txBody>
                    <a:bodyPr/>
                    <a:lstStyle/>
                    <a:p>
                      <a:pPr marL="0" marR="0" lvl="0" indent="0" algn="l" defTabSz="1016190" rtl="0" eaLnBrk="1" fontAlgn="auto" latinLnBrk="0" hangingPunct="1">
                        <a:lnSpc>
                          <a:spcPts val="975"/>
                        </a:lnSpc>
                        <a:spcBef>
                          <a:spcPts val="0"/>
                        </a:spcBef>
                        <a:spcAft>
                          <a:spcPts val="0"/>
                        </a:spcAft>
                        <a:buClrTx/>
                        <a:buSzTx/>
                        <a:buFontTx/>
                        <a:buNone/>
                        <a:tabLst/>
                        <a:defRPr/>
                      </a:pPr>
                      <a:r>
                        <a:rPr lang="en-US" sz="1000" b="1" kern="1200">
                          <a:solidFill>
                            <a:schemeClr val="dk1"/>
                          </a:solidFill>
                          <a:latin typeface="+mn-lt"/>
                          <a:ea typeface="+mn-ea"/>
                          <a:cs typeface="+mn-cs"/>
                        </a:rPr>
                        <a:t>Transcribe &amp; Transcript</a:t>
                      </a:r>
                    </a:p>
                    <a:p>
                      <a:pPr lvl="0" algn="l" rtl="0">
                        <a:lnSpc>
                          <a:spcPts val="975"/>
                        </a:lnSpc>
                        <a:buNone/>
                      </a:pPr>
                      <a:endParaRPr lang="en-US" sz="1000" b="1" i="0" kern="1200">
                        <a:solidFill>
                          <a:srgbClr val="000000"/>
                        </a:solidFill>
                        <a:effectLst/>
                        <a:latin typeface="+mn-lt"/>
                        <a:ea typeface="+mn-ea"/>
                        <a:cs typeface="+mn-cs"/>
                      </a:endParaRPr>
                    </a:p>
                  </a:txBody>
                  <a:tcPr marL="51829" marR="51829" marT="50813" marB="50813"/>
                </a:tc>
                <a:tc>
                  <a:txBody>
                    <a:bodyPr/>
                    <a:lstStyle/>
                    <a:p>
                      <a:pPr lvl="0" algn="l" rtl="0">
                        <a:lnSpc>
                          <a:spcPts val="975"/>
                        </a:lnSpc>
                        <a:buNone/>
                      </a:pPr>
                      <a:r>
                        <a:rPr lang="en-US" sz="1000" b="1" i="0" kern="1200">
                          <a:solidFill>
                            <a:srgbClr val="000000"/>
                          </a:solidFill>
                          <a:effectLst/>
                          <a:latin typeface="+mn-lt"/>
                          <a:ea typeface="+mn-ea"/>
                          <a:cs typeface="+mn-cs"/>
                        </a:rPr>
                        <a:t>Azure AI services</a:t>
                      </a:r>
                    </a:p>
                  </a:txBody>
                  <a:tcPr marL="51829" marR="51829" marT="50813" marB="50813"/>
                </a:tc>
                <a:tc>
                  <a:txBody>
                    <a:bodyPr/>
                    <a:lstStyle/>
                    <a:p>
                      <a:pPr marL="0" marR="0" lvl="0" indent="0" algn="l" defTabSz="914333" rtl="0" eaLnBrk="1" fontAlgn="auto" latinLnBrk="0" hangingPunct="1">
                        <a:lnSpc>
                          <a:spcPct val="100000"/>
                        </a:lnSpc>
                        <a:spcBef>
                          <a:spcPts val="0"/>
                        </a:spcBef>
                        <a:spcAft>
                          <a:spcPts val="0"/>
                        </a:spcAft>
                        <a:buClrTx/>
                        <a:buSzTx/>
                        <a:buFontTx/>
                        <a:buNone/>
                        <a:tabLst/>
                        <a:defRPr/>
                      </a:pPr>
                      <a:r>
                        <a:rPr lang="en-IN" sz="1000" b="0" i="0" kern="1200" err="1">
                          <a:solidFill>
                            <a:srgbClr val="000000"/>
                          </a:solidFill>
                          <a:effectLst/>
                          <a:latin typeface="+mn-lt"/>
                          <a:ea typeface="+mn-ea"/>
                          <a:cs typeface="+mn-cs"/>
                        </a:rPr>
                        <a:t>IndAIGenious</a:t>
                      </a:r>
                      <a:r>
                        <a:rPr lang="en-IN" sz="1000" b="0" i="0" kern="1200">
                          <a:solidFill>
                            <a:srgbClr val="000000"/>
                          </a:solidFill>
                          <a:effectLst/>
                          <a:latin typeface="+mn-lt"/>
                          <a:ea typeface="+mn-ea"/>
                          <a:cs typeface="+mn-cs"/>
                        </a:rPr>
                        <a:t> modules uses Azure </a:t>
                      </a:r>
                      <a:r>
                        <a:rPr lang="en-IN" sz="1000" b="0" i="0" kern="1200">
                          <a:solidFill>
                            <a:srgbClr val="000000"/>
                          </a:solidFill>
                          <a:effectLst/>
                          <a:latin typeface="Bosch Office Sans"/>
                          <a:ea typeface="+mn-ea"/>
                          <a:cs typeface="+mn-cs"/>
                        </a:rPr>
                        <a:t>AI services for transcription and translations.</a:t>
                      </a:r>
                    </a:p>
                  </a:txBody>
                  <a:tcPr marL="51829" marR="51829" marT="50813" marB="50813"/>
                </a:tc>
                <a:extLst>
                  <a:ext uri="{0D108BD9-81ED-4DB2-BD59-A6C34878D82A}">
                    <a16:rowId xmlns:a16="http://schemas.microsoft.com/office/drawing/2014/main" val="1891748168"/>
                  </a:ext>
                </a:extLst>
              </a:tr>
              <a:tr h="709131">
                <a:tc rowSpan="2">
                  <a:txBody>
                    <a:bodyPr/>
                    <a:lstStyle/>
                    <a:p>
                      <a:pPr marL="0" lvl="0" algn="l" defTabSz="914333" rtl="0" eaLnBrk="1" latinLnBrk="0" hangingPunct="1">
                        <a:lnSpc>
                          <a:spcPts val="975"/>
                        </a:lnSpc>
                        <a:buNone/>
                      </a:pPr>
                      <a:r>
                        <a:rPr lang="en-IN" sz="1000" b="1"/>
                        <a:t>Security and Governance</a:t>
                      </a:r>
                      <a:endParaRPr lang="en-US" sz="1000" b="1" i="0" kern="1200">
                        <a:solidFill>
                          <a:srgbClr val="000000"/>
                        </a:solidFill>
                        <a:effectLst/>
                        <a:latin typeface="+mn-lt"/>
                        <a:ea typeface="+mn-ea"/>
                        <a:cs typeface="+mn-cs"/>
                      </a:endParaRPr>
                    </a:p>
                  </a:txBody>
                  <a:tcPr marL="51829" marR="51829" marT="50813" marB="50813"/>
                </a:tc>
                <a:tc>
                  <a:txBody>
                    <a:bodyPr/>
                    <a:lstStyle/>
                    <a:p>
                      <a:pPr marL="0" lvl="0" algn="l" defTabSz="914333" rtl="0" eaLnBrk="1" latinLnBrk="0" hangingPunct="1">
                        <a:lnSpc>
                          <a:spcPts val="975"/>
                        </a:lnSpc>
                        <a:buNone/>
                      </a:pPr>
                      <a:r>
                        <a:rPr lang="en-IN" sz="1000" b="1" i="0" kern="1200">
                          <a:solidFill>
                            <a:srgbClr val="000000"/>
                          </a:solidFill>
                          <a:effectLst/>
                          <a:latin typeface="+mn-lt"/>
                          <a:ea typeface="+mn-ea"/>
                          <a:cs typeface="+mn-cs"/>
                        </a:rPr>
                        <a:t>Azure Content Safety </a:t>
                      </a:r>
                      <a:endParaRPr lang="en-US" sz="1000" b="1" i="0" kern="1200">
                        <a:solidFill>
                          <a:srgbClr val="000000"/>
                        </a:solidFill>
                        <a:effectLst/>
                        <a:latin typeface="+mn-lt"/>
                        <a:ea typeface="+mn-ea"/>
                        <a:cs typeface="+mn-cs"/>
                      </a:endParaRPr>
                    </a:p>
                  </a:txBody>
                  <a:tcPr marL="51829" marR="51829" marT="50813" marB="50813"/>
                </a:tc>
                <a:tc>
                  <a:txBody>
                    <a:bodyPr/>
                    <a:lstStyle/>
                    <a:p>
                      <a:r>
                        <a:rPr lang="en-IN" sz="1000" b="0" i="0" kern="1200">
                          <a:solidFill>
                            <a:srgbClr val="000000"/>
                          </a:solidFill>
                          <a:effectLst/>
                          <a:latin typeface="+mn-lt"/>
                          <a:ea typeface="+mn-ea"/>
                          <a:cs typeface="+mn-cs"/>
                        </a:rPr>
                        <a:t>The </a:t>
                      </a:r>
                      <a:r>
                        <a:rPr lang="en-IN" sz="1000" b="0" i="0" kern="1200" err="1">
                          <a:solidFill>
                            <a:srgbClr val="000000"/>
                          </a:solidFill>
                          <a:effectLst/>
                          <a:latin typeface="+mn-lt"/>
                          <a:ea typeface="+mn-ea"/>
                          <a:cs typeface="+mn-cs"/>
                        </a:rPr>
                        <a:t>IndAIGenious</a:t>
                      </a:r>
                      <a:r>
                        <a:rPr lang="en-IN" sz="1000" b="0" i="0" kern="1200">
                          <a:solidFill>
                            <a:srgbClr val="000000"/>
                          </a:solidFill>
                          <a:effectLst/>
                          <a:latin typeface="+mn-lt"/>
                          <a:ea typeface="+mn-ea"/>
                          <a:cs typeface="+mn-cs"/>
                        </a:rPr>
                        <a:t> modules ensure that all generated or processed content remains compliant with safety policies. This is achieved through a combination of automated mechanisms, real-time content filtering, and continuous monitoring to detect and prevent harmful, inappropriate, or unethical material.</a:t>
                      </a:r>
                      <a:endParaRPr lang="en-IN" sz="1000" b="0" i="0" kern="1200">
                        <a:solidFill>
                          <a:srgbClr val="000000"/>
                        </a:solidFill>
                        <a:effectLst/>
                        <a:latin typeface="Bosch Office Sans"/>
                        <a:ea typeface="+mn-ea"/>
                        <a:cs typeface="+mn-cs"/>
                      </a:endParaRPr>
                    </a:p>
                  </a:txBody>
                  <a:tcPr marL="51829" marR="51829" marT="50813" marB="50813"/>
                </a:tc>
                <a:extLst>
                  <a:ext uri="{0D108BD9-81ED-4DB2-BD59-A6C34878D82A}">
                    <a16:rowId xmlns:a16="http://schemas.microsoft.com/office/drawing/2014/main" val="1132427724"/>
                  </a:ext>
                </a:extLst>
              </a:tr>
              <a:tr h="729106">
                <a:tc vMerge="1">
                  <a:txBody>
                    <a:bodyPr/>
                    <a:lstStyle/>
                    <a:p>
                      <a:pPr marL="0" lvl="0" algn="l" defTabSz="914333" rtl="0" eaLnBrk="1" latinLnBrk="0" hangingPunct="1">
                        <a:lnSpc>
                          <a:spcPts val="975"/>
                        </a:lnSpc>
                        <a:buNone/>
                      </a:pPr>
                      <a:endParaRPr lang="en-US" sz="1100" b="1" i="0" kern="1200">
                        <a:solidFill>
                          <a:srgbClr val="000000"/>
                        </a:solidFill>
                        <a:effectLst/>
                        <a:latin typeface="+mn-lt"/>
                        <a:ea typeface="+mn-ea"/>
                        <a:cs typeface="+mn-cs"/>
                      </a:endParaRPr>
                    </a:p>
                  </a:txBody>
                  <a:tcPr marL="51829" marR="51829" marT="50813" marB="50813"/>
                </a:tc>
                <a:tc>
                  <a:txBody>
                    <a:bodyPr/>
                    <a:lstStyle/>
                    <a:p>
                      <a:pPr marL="0" marR="0" lvl="0" indent="0" algn="l" defTabSz="914333" rtl="0" eaLnBrk="1" fontAlgn="auto" latinLnBrk="0" hangingPunct="1">
                        <a:lnSpc>
                          <a:spcPts val="975"/>
                        </a:lnSpc>
                        <a:spcBef>
                          <a:spcPts val="0"/>
                        </a:spcBef>
                        <a:spcAft>
                          <a:spcPts val="0"/>
                        </a:spcAft>
                        <a:buClrTx/>
                        <a:buSzTx/>
                        <a:buFontTx/>
                        <a:buNone/>
                        <a:tabLst/>
                        <a:defRPr/>
                      </a:pPr>
                      <a:r>
                        <a:rPr lang="en-IN" sz="1000" b="1" i="0" kern="1200">
                          <a:solidFill>
                            <a:srgbClr val="000000"/>
                          </a:solidFill>
                          <a:effectLst/>
                          <a:latin typeface="+mn-lt"/>
                          <a:ea typeface="+mn-ea"/>
                          <a:cs typeface="+mn-cs"/>
                        </a:rPr>
                        <a:t>Azure Key Vault</a:t>
                      </a:r>
                      <a:endParaRPr lang="en-US" sz="1000" b="1" i="0" kern="1200">
                        <a:solidFill>
                          <a:srgbClr val="000000"/>
                        </a:solidFill>
                        <a:effectLst/>
                        <a:latin typeface="+mn-lt"/>
                        <a:ea typeface="+mn-ea"/>
                        <a:cs typeface="+mn-cs"/>
                      </a:endParaRPr>
                    </a:p>
                    <a:p>
                      <a:pPr marL="0" lvl="0" algn="l" defTabSz="914333" rtl="0" eaLnBrk="1" latinLnBrk="0" hangingPunct="1">
                        <a:lnSpc>
                          <a:spcPts val="975"/>
                        </a:lnSpc>
                        <a:buNone/>
                      </a:pPr>
                      <a:endParaRPr lang="en-US" sz="1000" b="1" i="0" kern="1200">
                        <a:solidFill>
                          <a:srgbClr val="000000"/>
                        </a:solidFill>
                        <a:effectLst/>
                        <a:latin typeface="+mn-lt"/>
                        <a:ea typeface="+mn-ea"/>
                        <a:cs typeface="+mn-cs"/>
                      </a:endParaRPr>
                    </a:p>
                  </a:txBody>
                  <a:tcPr marL="51829" marR="51829" marT="50813" marB="50813"/>
                </a:tc>
                <a:tc>
                  <a:txBody>
                    <a:bodyPr/>
                    <a:lstStyle/>
                    <a:p>
                      <a:pPr marL="0" marR="0" lvl="0" indent="0" algn="l" defTabSz="1016190" rtl="0" eaLnBrk="1" fontAlgn="auto" latinLnBrk="0" hangingPunct="1">
                        <a:lnSpc>
                          <a:spcPct val="100000"/>
                        </a:lnSpc>
                        <a:spcBef>
                          <a:spcPts val="0"/>
                        </a:spcBef>
                        <a:spcAft>
                          <a:spcPts val="0"/>
                        </a:spcAft>
                        <a:buClrTx/>
                        <a:buSzTx/>
                        <a:buFontTx/>
                        <a:buNone/>
                        <a:tabLst/>
                        <a:defRPr/>
                      </a:pPr>
                      <a:r>
                        <a:rPr lang="en-IN" sz="1000" b="0" i="0" kern="1200">
                          <a:solidFill>
                            <a:srgbClr val="000000"/>
                          </a:solidFill>
                          <a:effectLst/>
                          <a:latin typeface="+mn-lt"/>
                          <a:ea typeface="+mn-ea"/>
                          <a:cs typeface="+mn-cs"/>
                        </a:rPr>
                        <a:t>Secures sensitive information, such as secrets, API keys, and certificates, which the application accesses through Private Endpoints for secure communication.</a:t>
                      </a:r>
                    </a:p>
                    <a:p>
                      <a:endParaRPr lang="en-IN" sz="1000" b="0" i="0" kern="1200">
                        <a:solidFill>
                          <a:srgbClr val="000000"/>
                        </a:solidFill>
                        <a:effectLst/>
                        <a:latin typeface="Bosch Office Sans"/>
                        <a:ea typeface="+mn-ea"/>
                        <a:cs typeface="+mn-cs"/>
                      </a:endParaRPr>
                    </a:p>
                  </a:txBody>
                  <a:tcPr marL="51829" marR="51829" marT="50813" marB="50813"/>
                </a:tc>
                <a:extLst>
                  <a:ext uri="{0D108BD9-81ED-4DB2-BD59-A6C34878D82A}">
                    <a16:rowId xmlns:a16="http://schemas.microsoft.com/office/drawing/2014/main" val="2356738990"/>
                  </a:ext>
                </a:extLst>
              </a:tr>
              <a:tr h="776854">
                <a:tc>
                  <a:txBody>
                    <a:bodyPr/>
                    <a:lstStyle/>
                    <a:p>
                      <a:pPr lvl="0" algn="l" rtl="0">
                        <a:lnSpc>
                          <a:spcPts val="975"/>
                        </a:lnSpc>
                        <a:buNone/>
                      </a:pPr>
                      <a:r>
                        <a:rPr lang="en-IN" sz="1000" b="1"/>
                        <a:t>Data Platform</a:t>
                      </a:r>
                      <a:endParaRPr lang="en-US" sz="1000" b="1" i="0" kern="1200">
                        <a:solidFill>
                          <a:srgbClr val="000000"/>
                        </a:solidFill>
                        <a:effectLst/>
                        <a:latin typeface="+mn-lt"/>
                        <a:ea typeface="+mn-ea"/>
                        <a:cs typeface="+mn-cs"/>
                      </a:endParaRPr>
                    </a:p>
                  </a:txBody>
                  <a:tcPr marL="51829" marR="51829" marT="50813" marB="50813"/>
                </a:tc>
                <a:tc>
                  <a:txBody>
                    <a:bodyPr/>
                    <a:lstStyle/>
                    <a:p>
                      <a:pPr lvl="0" algn="l" rtl="0">
                        <a:lnSpc>
                          <a:spcPts val="975"/>
                        </a:lnSpc>
                        <a:buNone/>
                      </a:pPr>
                      <a:r>
                        <a:rPr lang="en-US" sz="1000" b="1" i="0" kern="1200">
                          <a:solidFill>
                            <a:srgbClr val="000000"/>
                          </a:solidFill>
                          <a:effectLst/>
                          <a:latin typeface="+mn-lt"/>
                          <a:ea typeface="+mn-ea"/>
                          <a:cs typeface="+mn-cs"/>
                        </a:rPr>
                        <a:t>Data Platform</a:t>
                      </a:r>
                    </a:p>
                  </a:txBody>
                  <a:tcPr marL="51829" marR="51829" marT="50813" marB="50813"/>
                </a:tc>
                <a:tc>
                  <a:txBody>
                    <a:bodyPr/>
                    <a:lstStyle/>
                    <a:p>
                      <a:r>
                        <a:rPr lang="en-IN" sz="1000" b="0" i="0" kern="1200">
                          <a:solidFill>
                            <a:srgbClr val="000000"/>
                          </a:solidFill>
                          <a:effectLst/>
                          <a:latin typeface="+mn-lt"/>
                          <a:ea typeface="+mn-ea"/>
                          <a:cs typeface="+mn-cs"/>
                        </a:rPr>
                        <a:t>The data platforms collect, store, and manage the data required for each module. These platforms are designed to efficiently handle large volumes of data, ensuring that the necessary information is readily available and well-organized for processing within the respective modules.</a:t>
                      </a:r>
                    </a:p>
                    <a:p>
                      <a:r>
                        <a:rPr lang="en-IN" sz="1000" b="0" i="0" kern="1200">
                          <a:solidFill>
                            <a:srgbClr val="000000"/>
                          </a:solidFill>
                          <a:effectLst/>
                          <a:latin typeface="+mn-lt"/>
                          <a:ea typeface="+mn-ea"/>
                          <a:cs typeface="+mn-cs"/>
                        </a:rPr>
                        <a:t>These data platforms ensure seamless integration and efficient data flow across the system.</a:t>
                      </a:r>
                    </a:p>
                  </a:txBody>
                  <a:tcPr marL="51829" marR="51829" marT="50813" marB="50813"/>
                </a:tc>
                <a:extLst>
                  <a:ext uri="{0D108BD9-81ED-4DB2-BD59-A6C34878D82A}">
                    <a16:rowId xmlns:a16="http://schemas.microsoft.com/office/drawing/2014/main" val="3283917804"/>
                  </a:ext>
                </a:extLst>
              </a:tr>
            </a:tbl>
          </a:graphicData>
        </a:graphic>
      </p:graphicFrame>
    </p:spTree>
    <p:custDataLst>
      <p:tags r:id="rId1"/>
    </p:custDataLst>
    <p:extLst>
      <p:ext uri="{BB962C8B-B14F-4D97-AF65-F5344CB8AC3E}">
        <p14:creationId xmlns:p14="http://schemas.microsoft.com/office/powerpoint/2010/main" val="1855661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8">
            <a:alphaModFix amt="5000"/>
            <a:lum/>
          </a:blip>
          <a:srcRect/>
          <a:stretch>
            <a:fillRect/>
          </a:stretch>
        </a:blipFill>
        <a:effectLst/>
      </p:bgPr>
    </p:bg>
    <p:spTree>
      <p:nvGrpSpPr>
        <p:cNvPr id="1" name=""/>
        <p:cNvGrpSpPr/>
        <p:nvPr/>
      </p:nvGrpSpPr>
      <p:grpSpPr>
        <a:xfrm>
          <a:off x="0" y="0"/>
          <a:ext cx="0" cy="0"/>
          <a:chOff x="0" y="0"/>
          <a:chExt cx="0" cy="0"/>
        </a:xfrm>
      </p:grpSpPr>
      <p:pic>
        <p:nvPicPr>
          <p:cNvPr id="10" name="Picture 9"/>
          <p:cNvPicPr>
            <a:picLocks/>
          </p:cNvPicPr>
          <p:nvPr>
            <p:custDataLst>
              <p:tags r:id="rId2"/>
            </p:custDataLst>
          </p:nvPr>
        </p:nvPicPr>
        <p:blipFill>
          <a:blip r:embed="rId9" cstate="print">
            <a:extLst>
              <a:ext uri="{28A0092B-C50C-407E-A947-70E740481C1C}">
                <a14:useLocalDpi xmlns:a14="http://schemas.microsoft.com/office/drawing/2010/main" val="0"/>
              </a:ext>
            </a:extLst>
          </a:blip>
          <a:stretch>
            <a:fillRect/>
          </a:stretch>
        </p:blipFill>
        <p:spPr>
          <a:xfrm>
            <a:off x="196" y="6714383"/>
            <a:ext cx="12192314" cy="143970"/>
          </a:xfrm>
          <a:prstGeom prst="rect">
            <a:avLst/>
          </a:prstGeom>
        </p:spPr>
      </p:pic>
      <p:sp>
        <p:nvSpPr>
          <p:cNvPr id="5" name="Rectangle 4"/>
          <p:cNvSpPr>
            <a:spLocks/>
          </p:cNvSpPr>
          <p:nvPr>
            <p:custDataLst>
              <p:tags r:id="rId3"/>
            </p:custDataLst>
          </p:nvPr>
        </p:nvSpPr>
        <p:spPr>
          <a:xfrm>
            <a:off x="296606" y="6255654"/>
            <a:ext cx="320405" cy="455906"/>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oAutofit/>
          </a:bodyPr>
          <a:lstStyle/>
          <a:p>
            <a:pPr defTabSz="1016264">
              <a:defRPr/>
            </a:pPr>
            <a:r>
              <a:rPr lang="en-GB" sz="1334">
                <a:solidFill>
                  <a:srgbClr val="999FA6"/>
                </a:solidFill>
                <a:latin typeface="Bosch Office Sans"/>
              </a:rPr>
              <a:t>7</a:t>
            </a:r>
          </a:p>
        </p:txBody>
      </p:sp>
      <p:sp>
        <p:nvSpPr>
          <p:cNvPr id="4" name="Rectangle 3" hidden="1"/>
          <p:cNvSpPr>
            <a:spLocks/>
          </p:cNvSpPr>
          <p:nvPr>
            <p:custDataLst>
              <p:tags r:id="rId4"/>
            </p:custDataLst>
          </p:nvPr>
        </p:nvSpPr>
        <p:spPr>
          <a:xfrm>
            <a:off x="10251733" y="287941"/>
            <a:ext cx="1880084" cy="863822"/>
          </a:xfrm>
          <a:prstGeom prst="rect">
            <a:avLst/>
          </a:prstGeom>
          <a:noFill/>
          <a:ln w="9525" cap="flat" cmpd="sng" algn="ctr">
            <a:noFill/>
            <a:prstDash val="solid"/>
          </a:ln>
          <a:effectLst/>
          <a:extLst>
            <a:ext uri="{91240B29-F687-4F45-9708-019B960494DF}">
              <a14:hiddenLine xmlns:a14="http://schemas.microsoft.com/office/drawing/2010/main" w="9525" cap="flat" cmpd="sng" algn="ctr">
                <a:solidFill>
                  <a:schemeClr val="accent1"/>
                </a:solidFill>
                <a:prstDash val="solid"/>
              </a14:hiddenLine>
            </a:ex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style>
          <a:lnRef idx="2">
            <a:schemeClr val="accent1">
              <a:shade val="50000"/>
            </a:schemeClr>
          </a:lnRef>
          <a:fillRef idx="1">
            <a:schemeClr val="accent1"/>
          </a:fillRef>
          <a:effectRef idx="0">
            <a:schemeClr val="accent1"/>
          </a:effectRef>
          <a:fontRef idx="minor">
            <a:schemeClr val="lt1"/>
          </a:fontRef>
        </p:style>
        <p:txBody>
          <a:bodyPr wrap="square" lIns="0" tIns="19761" rIns="0" bIns="0" rtlCol="0" anchor="t">
            <a:normAutofit/>
          </a:bodyPr>
          <a:lstStyle/>
          <a:p>
            <a:pPr defTabSz="1016264">
              <a:lnSpc>
                <a:spcPts val="1000"/>
              </a:lnSpc>
              <a:defRPr/>
            </a:pPr>
            <a:endParaRPr lang="en-GB" sz="611">
              <a:solidFill>
                <a:prstClr val="black"/>
              </a:solidFill>
              <a:latin typeface="Bosch Office Sans"/>
            </a:endParaRPr>
          </a:p>
        </p:txBody>
      </p:sp>
      <p:sp>
        <p:nvSpPr>
          <p:cNvPr id="6" name="TextBox 5">
            <a:extLst>
              <a:ext uri="{FF2B5EF4-FFF2-40B4-BE49-F238E27FC236}">
                <a16:creationId xmlns:a16="http://schemas.microsoft.com/office/drawing/2014/main" id="{E16620AE-1E4B-A6FB-D503-CD4DB8954C1F}"/>
              </a:ext>
            </a:extLst>
          </p:cNvPr>
          <p:cNvSpPr txBox="1">
            <a:spLocks/>
          </p:cNvSpPr>
          <p:nvPr>
            <p:custDataLst>
              <p:tags r:id="rId5"/>
            </p:custDataLst>
          </p:nvPr>
        </p:nvSpPr>
        <p:spPr>
          <a:xfrm>
            <a:off x="287784" y="187452"/>
            <a:ext cx="6813539" cy="431911"/>
          </a:xfrm>
          <a:prstGeom prst="rect">
            <a:avLst/>
          </a:prstGeom>
          <a:noFill/>
          <a:effectLst/>
          <a:extLst>
            <a:ext uri="{AF507438-7753-43E0-B8FC-AC1667EBCBE1}">
              <a14:hiddenEffects xmlns:a14="http://schemas.microsoft.com/office/drawing/2010/main">
                <a:effectLst>
                  <a:outerShdw blurRad="63500" rotWithShape="0">
                    <a:scrgbClr r="0" g="0" b="0"/>
                  </a:outerShdw>
                </a:effectLst>
              </a14:hiddenEffects>
            </a:ext>
            <a:ext uri="{53640926-AAD7-44D8-BBD7-CCE9431645EC}">
              <a14:shadowObscured xmlns:a14="http://schemas.microsoft.com/office/drawing/2010/main"/>
            </a:ext>
          </a:extLst>
        </p:spPr>
        <p:txBody>
          <a:bodyPr vert="horz" wrap="square" lIns="0" tIns="0" rIns="0" bIns="0" rtlCol="0" anchor="t">
            <a:noAutofit/>
          </a:bodyPr>
          <a:lstStyle/>
          <a:p>
            <a:pPr defTabSz="1016264">
              <a:lnSpc>
                <a:spcPct val="89000"/>
              </a:lnSpc>
              <a:defRPr/>
            </a:pPr>
            <a:r>
              <a:rPr lang="en-US" sz="2667" b="1">
                <a:solidFill>
                  <a:srgbClr val="A80163"/>
                </a:solidFill>
                <a:latin typeface="Bosch Office Sans"/>
              </a:rPr>
              <a:t>IndAIGenious</a:t>
            </a:r>
          </a:p>
        </p:txBody>
      </p:sp>
      <p:sp>
        <p:nvSpPr>
          <p:cNvPr id="25" name="TextBox 24">
            <a:extLst>
              <a:ext uri="{FF2B5EF4-FFF2-40B4-BE49-F238E27FC236}">
                <a16:creationId xmlns:a16="http://schemas.microsoft.com/office/drawing/2014/main" id="{A6113D4A-860A-BCC1-A0BB-A7D1E79A140C}"/>
              </a:ext>
            </a:extLst>
          </p:cNvPr>
          <p:cNvSpPr txBox="1"/>
          <p:nvPr/>
        </p:nvSpPr>
        <p:spPr>
          <a:xfrm>
            <a:off x="287432" y="509495"/>
            <a:ext cx="9582125" cy="324894"/>
          </a:xfrm>
          <a:prstGeom prst="rect">
            <a:avLst/>
          </a:prstGeom>
          <a:noFill/>
        </p:spPr>
        <p:txBody>
          <a:bodyPr wrap="square" lIns="0" tIns="0" rIns="0" bIns="0" rtlCol="0">
            <a:noAutofit/>
          </a:bodyPr>
          <a:lstStyle/>
          <a:p>
            <a:pPr defTabSz="1016190" fontAlgn="base">
              <a:spcBef>
                <a:spcPts val="556"/>
              </a:spcBef>
              <a:spcAft>
                <a:spcPct val="0"/>
              </a:spcAft>
              <a:defRPr/>
            </a:pPr>
            <a:r>
              <a:rPr lang="en-US" sz="2000" b="1">
                <a:solidFill>
                  <a:srgbClr val="007BC0"/>
                </a:solidFill>
                <a:latin typeface="Bosch Office Sans" pitchFamily="34" charset="0"/>
              </a:rPr>
              <a:t>Deployment Architecture</a:t>
            </a:r>
          </a:p>
        </p:txBody>
      </p:sp>
      <p:pic>
        <p:nvPicPr>
          <p:cNvPr id="3" name="Picture 2">
            <a:extLst>
              <a:ext uri="{FF2B5EF4-FFF2-40B4-BE49-F238E27FC236}">
                <a16:creationId xmlns:a16="http://schemas.microsoft.com/office/drawing/2014/main" id="{C3437E73-A156-5968-3623-50936885769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949632" y="509495"/>
            <a:ext cx="8292735" cy="5487761"/>
          </a:xfrm>
          <a:prstGeom prst="rect">
            <a:avLst/>
          </a:prstGeom>
        </p:spPr>
      </p:pic>
    </p:spTree>
    <p:custDataLst>
      <p:tags r:id="rId1"/>
    </p:custDataLst>
    <p:extLst>
      <p:ext uri="{BB962C8B-B14F-4D97-AF65-F5344CB8AC3E}">
        <p14:creationId xmlns:p14="http://schemas.microsoft.com/office/powerpoint/2010/main" val="95149515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FIELD.REM_ANL.COMBOINDEX" val="-2"/>
  <p:tag name="FIELD.DPT.COMBOINDEX" val="-2"/>
  <p:tag name="FIELD.CHAPTER.COMBOINDEX" val="-2"/>
  <p:tag name="COMPRESSOR_INCLUDE" val="1"/>
  <p:tag name="ML_LAYOUT_RESOURCE" val="BOSCH2_16_9_NAVI.mcr"/>
  <p:tag name="FIELD.CHAPTER.CONTENT" val="Header of section"/>
  <p:tag name="FIELD.CHAPTER.VALUE" val="Header of section"/>
  <p:tag name="FIELD.DPT.CONTENT" val="RBEI/BSN3"/>
  <p:tag name="FIELD.DPT.VALUE" val="RBEI/BSN3 | "/>
  <p:tag name="FIELDS.INITIALIZED" val="1"/>
  <p:tag name="TEXTBOX 7_SHAPECLASSPROTECTIONTYPE" val="31"/>
  <p:tag name="TEXTBOX 10_SHAPECLASSPROTECTIONTYPE" val="25"/>
  <p:tag name="TITLE 1_SHAPECLASSPROTECTIONTYPE" val="9"/>
  <p:tag name="PICTURE 11_SHAPECLASSPROTECTIONTYPE" val="15"/>
  <p:tag name="PICTURE 12_SHAPECLASSPROTECTIONTYPE" val="15"/>
  <p:tag name="TITLE 11_SHAPECLASSPROTECTIONTYPE" val="9"/>
</p:tagLst>
</file>

<file path=ppt/tags/tag10.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2;-1;-2;-2;-1;-2"/>
</p:tagLst>
</file>

<file path=ppt/tags/tag11.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2;-1;-2;-2;-1;-2"/>
</p:tagLst>
</file>

<file path=ppt/tags/tag12.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2;-1;-2;-2;-1;-2"/>
</p:tagLst>
</file>

<file path=ppt/tags/tag13.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2;-1;-2;-2;-1;-2"/>
</p:tagLst>
</file>

<file path=ppt/tags/tag14.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2;-1;-2;-2;-1;-2"/>
</p:tagLst>
</file>

<file path=ppt/tags/tag15.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2;-1;-2;-2;-1;-2"/>
</p:tagLst>
</file>

<file path=ppt/tags/tag16.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2;-1;-2;-2;-1;-2"/>
</p:tagLst>
</file>

<file path=ppt/tags/tag17.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FIELD.REM_ANL.COMBOINDEX" val="-2"/>
  <p:tag name="FIELD.DPT.COMBOINDEX" val="-2"/>
  <p:tag name="FIELD.CHAPTER.COMBOINDEX" val="-2"/>
  <p:tag name="COMPRESSOR_INCLUDE" val="1"/>
  <p:tag name="ML_LAYOUT_RESOURCE" val="BOSCH2_16_9_NAVI.mcr"/>
  <p:tag name="FIELD.CHAPTER.CONTENT" val="Header of section"/>
  <p:tag name="FIELD.CHAPTER.VALUE" val="Header of section"/>
  <p:tag name="FIELD.DPT.CONTENT" val="RBEI/BSN3"/>
  <p:tag name="FIELD.DPT.VALUE" val="RBEI/BSN3 | "/>
  <p:tag name="FIELDS.INITIALIZED" val="1"/>
  <p:tag name="TEXTBOX 7_SHAPECLASSPROTECTIONTYPE" val="31"/>
  <p:tag name="TEXTBOX 10_SHAPECLASSPROTECTIONTYPE" val="25"/>
  <p:tag name="TITLE 1_SHAPECLASSPROTECTIONTYPE" val="9"/>
  <p:tag name="PICTURE 11_SHAPECLASSPROTECTIONTYPE" val="15"/>
  <p:tag name="PICTURE 12_SHAPECLASSPROTECTIONTYPE" val="15"/>
  <p:tag name="TITLE 11_SHAPECLASSPROTECTIONTYPE" val="9"/>
</p:tagLst>
</file>

<file path=ppt/tags/tag1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 name="K_DONE" val="1"/>
</p:tagLst>
</file>

<file path=ppt/tags/tag1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 name="K_DONE" val="1"/>
</p:tagLst>
</file>

<file path=ppt/tags/tag2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 name="FONT" val="Reg5x5"/>
  <p:tag name="COLORS" val="-2;-2;-2;-2;-2;-2"/>
</p:tagLst>
</file>

<file path=ppt/tags/tag2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2.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FIELD.REM_ANL.COMBOINDEX" val="-2"/>
  <p:tag name="FIELD.DPT.COMBOINDEX" val="-2"/>
  <p:tag name="FIELD.CHAPTER.COMBOINDEX" val="-2"/>
  <p:tag name="COMPRESSOR_INCLUDE" val="1"/>
  <p:tag name="ML_LAYOUT_RESOURCE" val="BOSCH2_16_9_NAVI.mcr"/>
  <p:tag name="FIELD.CHAPTER.CONTENT" val="Header of section"/>
  <p:tag name="FIELD.CHAPTER.VALUE" val="Header of section"/>
  <p:tag name="FIELD.DPT.CONTENT" val="RBEI/BSN3"/>
  <p:tag name="FIELD.DPT.VALUE" val="RBEI/BSN3 | "/>
  <p:tag name="FIELDS.INITIALIZED" val="1"/>
  <p:tag name="TEXTBOX 7_SHAPECLASSPROTECTIONTYPE" val="31"/>
  <p:tag name="TEXTBOX 10_SHAPECLASSPROTECTIONTYPE" val="25"/>
  <p:tag name="TITLE 1_SHAPECLASSPROTECTIONTYPE" val="9"/>
  <p:tag name="PICTURE 11_SHAPECLASSPROTECTIONTYPE" val="15"/>
  <p:tag name="PICTURE 12_SHAPECLASSPROTECTIONTYPE" val="15"/>
  <p:tag name="TITLE 11_SHAPECLASSPROTECTIONTYPE" val="9"/>
</p:tagLst>
</file>

<file path=ppt/tags/tag2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 name="K_DONE" val="1"/>
</p:tagLst>
</file>

<file path=ppt/tags/tag2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2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 name="FONT" val="Reg5x5"/>
  <p:tag name="COLORS" val="-2;-2;-2;-2;-2;-2"/>
</p:tagLst>
</file>

<file path=ppt/tags/tag2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27.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FIELD.REM_ANL.COMBOINDEX" val="-2"/>
  <p:tag name="FIELD.DPT.COMBOINDEX" val="-2"/>
  <p:tag name="FIELD.CHAPTER.COMBOINDEX" val="-2"/>
  <p:tag name="COMPRESSOR_INCLUDE" val="1"/>
  <p:tag name="ML_LAYOUT_RESOURCE" val="BOSCH2_16_9_NAVI.mcr"/>
  <p:tag name="FIELD.CHAPTER.CONTENT" val="Header of section"/>
  <p:tag name="FIELD.CHAPTER.VALUE" val="Header of section"/>
  <p:tag name="FIELD.DPT.CONTENT" val="RBEI/BSN3"/>
  <p:tag name="FIELD.DPT.VALUE" val="RBEI/BSN3 | "/>
  <p:tag name="FIELDS.INITIALIZED" val="1"/>
  <p:tag name="TEXTBOX 7_SHAPECLASSPROTECTIONTYPE" val="31"/>
  <p:tag name="TEXTBOX 10_SHAPECLASSPROTECTIONTYPE" val="25"/>
  <p:tag name="TITLE 1_SHAPECLASSPROTECTIONTYPE" val="9"/>
  <p:tag name="PICTURE 11_SHAPECLASSPROTECTIONTYPE" val="15"/>
  <p:tag name="PICTURE 12_SHAPECLASSPROTECTIONTYPE" val="15"/>
  <p:tag name="TITLE 11_SHAPECLASSPROTECTIONTYPE" val="9"/>
</p:tagLst>
</file>

<file path=ppt/tags/tag2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 name="K_DONE" val="1"/>
</p:tagLst>
</file>

<file path=ppt/tags/tag2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 name="FONT" val="Reg5x5"/>
  <p:tag name="COLORS" val="-2;-2;-2;-2;-2;-2"/>
</p:tagLst>
</file>

<file path=ppt/tags/tag3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2.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FIELD.REM_ANL.COMBOINDEX" val="-2"/>
  <p:tag name="FIELD.DPT.COMBOINDEX" val="-2"/>
  <p:tag name="FIELD.CHAPTER.COMBOINDEX" val="-2"/>
  <p:tag name="COMPRESSOR_INCLUDE" val="1"/>
  <p:tag name="ML_LAYOUT_RESOURCE" val="BOSCH2_16_9_NAVI.mcr"/>
  <p:tag name="FIELD.CHAPTER.CONTENT" val="Header of section"/>
  <p:tag name="FIELD.CHAPTER.VALUE" val="Header of section"/>
  <p:tag name="FIELD.DPT.CONTENT" val="RBEI/BSN3"/>
  <p:tag name="FIELD.DPT.VALUE" val="RBEI/BSN3 | "/>
  <p:tag name="FIELDS.INITIALIZED" val="1"/>
  <p:tag name="TEXTBOX 7_SHAPECLASSPROTECTIONTYPE" val="31"/>
  <p:tag name="TEXTBOX 10_SHAPECLASSPROTECTIONTYPE" val="25"/>
  <p:tag name="TITLE 1_SHAPECLASSPROTECTIONTYPE" val="9"/>
  <p:tag name="PICTURE 11_SHAPECLASSPROTECTIONTYPE" val="15"/>
  <p:tag name="PICTURE 12_SHAPECLASSPROTECTIONTYPE" val="15"/>
  <p:tag name="TITLE 11_SHAPECLASSPROTECTIONTYPE" val="9"/>
</p:tagLst>
</file>

<file path=ppt/tags/tag3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 name="K_DONE" val="1"/>
</p:tagLst>
</file>

<file path=ppt/tags/tag3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3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 name="FONT" val="Reg5x5"/>
  <p:tag name="COLORS" val="-2;-2;-2;-2;-2;-2"/>
</p:tagLst>
</file>

<file path=ppt/tags/tag3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37.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FIELD.REM_ANL.COMBOINDEX" val="-2"/>
  <p:tag name="FIELD.DPT.COMBOINDEX" val="-2"/>
  <p:tag name="FIELD.CHAPTER.COMBOINDEX" val="-2"/>
  <p:tag name="COMPRESSOR_INCLUDE" val="1"/>
  <p:tag name="ML_LAYOUT_RESOURCE" val="BOSCH2_16_9_NAVI.mcr"/>
  <p:tag name="FIELD.CHAPTER.CONTENT" val="Header of section"/>
  <p:tag name="FIELD.CHAPTER.VALUE" val="Header of section"/>
  <p:tag name="FIELD.DPT.CONTENT" val="RBEI/BSN3"/>
  <p:tag name="FIELD.DPT.VALUE" val="RBEI/BSN3 | "/>
  <p:tag name="FIELDS.INITIALIZED" val="1"/>
  <p:tag name="TEXTBOX 7_SHAPECLASSPROTECTIONTYPE" val="31"/>
  <p:tag name="TEXTBOX 10_SHAPECLASSPROTECTIONTYPE" val="25"/>
  <p:tag name="TITLE 1_SHAPECLASSPROTECTIONTYPE" val="9"/>
  <p:tag name="PICTURE 11_SHAPECLASSPROTECTIONTYPE" val="15"/>
  <p:tag name="PICTURE 12_SHAPECLASSPROTECTIONTYPE" val="15"/>
  <p:tag name="TITLE 11_SHAPECLASSPROTECTIONTYPE" val="9"/>
</p:tagLst>
</file>

<file path=ppt/tags/tag3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 name="K_DONE" val="1"/>
</p:tagLst>
</file>

<file path=ppt/tags/tag3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 name="FONT" val="Reg5x5"/>
  <p:tag name="COLORS" val="-2;-2;-2;-2;-2;-2"/>
</p:tagLst>
</file>

<file path=ppt/tags/tag4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 name="FONT" val="Reg5x5"/>
  <p:tag name="COLORS" val="-2;-2;-2;-2;-2;-2"/>
</p:tagLst>
</file>

<file path=ppt/tags/tag4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42.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FIELD.REM_ANL.COMBOINDEX" val="-2"/>
  <p:tag name="FIELD.DPT.COMBOINDEX" val="-2"/>
  <p:tag name="FIELD.CHAPTER.COMBOINDEX" val="-2"/>
  <p:tag name="COMPRESSOR_INCLUDE" val="1"/>
  <p:tag name="ML_LAYOUT_RESOURCE" val="BOSCH2_16_9_NAVI.mcr"/>
  <p:tag name="FIELD.CHAPTER.CONTENT" val="Header of section"/>
  <p:tag name="FIELD.CHAPTER.VALUE" val="Header of section"/>
  <p:tag name="FIELD.DPT.CONTENT" val="RBEI/BSN3"/>
  <p:tag name="FIELD.DPT.VALUE" val="RBEI/BSN3 | "/>
  <p:tag name="FIELDS.INITIALIZED" val="1"/>
  <p:tag name="TEXTBOX 7_SHAPECLASSPROTECTIONTYPE" val="31"/>
  <p:tag name="TEXTBOX 10_SHAPECLASSPROTECTIONTYPE" val="25"/>
  <p:tag name="TITLE 1_SHAPECLASSPROTECTIONTYPE" val="9"/>
  <p:tag name="PICTURE 11_SHAPECLASSPROTECTIONTYPE" val="15"/>
  <p:tag name="PICTURE 12_SHAPECLASSPROTECTIONTYPE" val="15"/>
  <p:tag name="TITLE 11_SHAPECLASSPROTECTIONTYPE" val="9"/>
</p:tagLst>
</file>

<file path=ppt/tags/tag4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 name="K_DONE" val="1"/>
</p:tagLst>
</file>

<file path=ppt/tags/tag4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4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 name="FONT" val="Reg5x5"/>
  <p:tag name="COLORS" val="-2;-2;-2;-2;-2;-2"/>
</p:tagLst>
</file>

<file path=ppt/tags/tag4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47.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FIELD.REM_ANL.COMBOINDEX" val="-2"/>
  <p:tag name="FIELD.DPT.COMBOINDEX" val="-2"/>
  <p:tag name="FIELD.CHAPTER.COMBOINDEX" val="-2"/>
  <p:tag name="COMPRESSOR_INCLUDE" val="1"/>
  <p:tag name="ML_LAYOUT_RESOURCE" val="BOSCH2_16_9_NAVI.mcr"/>
  <p:tag name="FIELD.CHAPTER.CONTENT" val="Header of section"/>
  <p:tag name="FIELD.CHAPTER.VALUE" val="Header of section"/>
  <p:tag name="FIELD.DPT.CONTENT" val="RBEI/BSN3"/>
  <p:tag name="FIELD.DPT.VALUE" val="RBEI/BSN3 | "/>
  <p:tag name="FIELDS.INITIALIZED" val="1"/>
  <p:tag name="TEXTBOX 7_SHAPECLASSPROTECTIONTYPE" val="31"/>
  <p:tag name="TEXTBOX 10_SHAPECLASSPROTECTIONTYPE" val="25"/>
  <p:tag name="TITLE 1_SHAPECLASSPROTECTIONTYPE" val="9"/>
  <p:tag name="PICTURE 11_SHAPECLASSPROTECTIONTYPE" val="15"/>
  <p:tag name="PICTURE 12_SHAPECLASSPROTECTIONTYPE" val="15"/>
  <p:tag name="TITLE 11_SHAPECLASSPROTECTIONTYPE" val="9"/>
</p:tagLst>
</file>

<file path=ppt/tags/tag4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 name="K_DONE" val="1"/>
</p:tagLst>
</file>

<file path=ppt/tags/tag4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 name="FONT" val="Reg5x5"/>
  <p:tag name="COLORS" val="-2;-2;-2;-2;-2;-2"/>
</p:tagLst>
</file>

<file path=ppt/tags/tag5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2.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FIELD.REM_ANL.COMBOINDEX" val="-2"/>
  <p:tag name="FIELD.DPT.COMBOINDEX" val="-2"/>
  <p:tag name="FIELD.CHAPTER.COMBOINDEX" val="-2"/>
  <p:tag name="COMPRESSOR_INCLUDE" val="1"/>
  <p:tag name="ML_LAYOUT_RESOURCE" val="BOSCH2_16_9_NAVI.mcr"/>
  <p:tag name="FIELD.CHAPTER.CONTENT" val="Header of section"/>
  <p:tag name="FIELD.CHAPTER.VALUE" val="Header of section"/>
  <p:tag name="FIELD.DPT.CONTENT" val="RBEI/BSN3"/>
  <p:tag name="FIELD.DPT.VALUE" val="RBEI/BSN3 | "/>
  <p:tag name="FIELDS.INITIALIZED" val="1"/>
  <p:tag name="TEXTBOX 7_SHAPECLASSPROTECTIONTYPE" val="31"/>
  <p:tag name="TEXTBOX 10_SHAPECLASSPROTECTIONTYPE" val="25"/>
  <p:tag name="TITLE 1_SHAPECLASSPROTECTIONTYPE" val="9"/>
  <p:tag name="PICTURE 11_SHAPECLASSPROTECTIONTYPE" val="15"/>
  <p:tag name="PICTURE 12_SHAPECLASSPROTECTIONTYPE" val="15"/>
  <p:tag name="TITLE 11_SHAPECLASSPROTECTIONTYPE" val="9"/>
</p:tagLst>
</file>

<file path=ppt/tags/tag5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 name="K_DONE" val="1"/>
</p:tagLst>
</file>

<file path=ppt/tags/tag5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5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 name="FONT" val="Reg5x5"/>
  <p:tag name="COLORS" val="-2;-2;-2;-2;-2;-2"/>
</p:tagLst>
</file>

<file path=ppt/tags/tag5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57.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FIELD.REM_ANL.COMBOINDEX" val="-2"/>
  <p:tag name="FIELD.DPT.COMBOINDEX" val="-2"/>
  <p:tag name="FIELD.CHAPTER.COMBOINDEX" val="-2"/>
  <p:tag name="COMPRESSOR_INCLUDE" val="1"/>
  <p:tag name="ML_LAYOUT_RESOURCE" val="BOSCH2_16_9_NAVI.mcr"/>
  <p:tag name="FIELD.CHAPTER.CONTENT" val="Header of section"/>
  <p:tag name="FIELD.CHAPTER.VALUE" val="Header of section"/>
  <p:tag name="FIELD.DPT.CONTENT" val="RBEI/BSN3"/>
  <p:tag name="FIELD.DPT.VALUE" val="RBEI/BSN3 | "/>
  <p:tag name="FIELDS.INITIALIZED" val="1"/>
  <p:tag name="TEXTBOX 7_SHAPECLASSPROTECTIONTYPE" val="31"/>
  <p:tag name="TEXTBOX 10_SHAPECLASSPROTECTIONTYPE" val="25"/>
  <p:tag name="TITLE 1_SHAPECLASSPROTECTIONTYPE" val="9"/>
  <p:tag name="PICTURE 11_SHAPECLASSPROTECTIONTYPE" val="15"/>
  <p:tag name="PICTURE 12_SHAPECLASSPROTECTIONTYPE" val="15"/>
  <p:tag name="TITLE 11_SHAPECLASSPROTECTIONTYPE" val="9"/>
</p:tagLst>
</file>

<file path=ppt/tags/tag58.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 name="K_DONE" val="1"/>
</p:tagLst>
</file>

<file path=ppt/tags/tag59.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60.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 name="FONT" val="Reg5x5"/>
  <p:tag name="COLORS" val="-2;-2;-2;-2;-2;-2"/>
</p:tagLst>
</file>

<file path=ppt/tags/tag61.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62.xml><?xml version="1.0" encoding="utf-8"?>
<p:tagLst xmlns:a="http://schemas.openxmlformats.org/drawingml/2006/main" xmlns:r="http://schemas.openxmlformats.org/officeDocument/2006/relationships" xmlns:p="http://schemas.openxmlformats.org/presentationml/2006/main">
  <p:tag name="ML_1" val="RBEI_Kor"/>
  <p:tag name="ML_2" val="Bosch2.mcr"/>
  <p:tag name="SHAPESETGROUPCLASSNAME" val="ShapeSetGroup1"/>
  <p:tag name="SHAPESETCLASSNAME" val="Object"/>
  <p:tag name="COLORSETGROUPCLASSNAME" val="ColorSetGroup1"/>
  <p:tag name="COLORSETCLASSNAME" val="ColorSet2"/>
  <p:tag name="FONTSETGROUPCLASSNAME" val="FontSetGroup1"/>
  <p:tag name="STYLESETGROUPCLASSNAME" val="StyleSetGroup1"/>
  <p:tag name="MAPNAME" val="Map1"/>
  <p:tag name="CFG.LAYOUT" val="BOSCH2"/>
  <p:tag name="MLI" val="1"/>
  <p:tag name="RECTANGLE 3_SHAPECLASSPROTECTIONTYPE" val="3"/>
  <p:tag name="RECTANGLE 4_SHAPECLASSPROTECTIONTYPE" val="63"/>
  <p:tag name="RECTANGLE 5_SHAPECLASSPROTECTIONTYPE" val="63"/>
  <p:tag name="RECTANGLE 6_SHAPECLASSPROTECTIONTYPE" val="63"/>
  <p:tag name="CONTENT PLACEHOLDER 2_SHAPECLASSPROTECTIONTYPE" val="0"/>
  <p:tag name="FIELD.REM_ANL.COMBOINDEX" val="-2"/>
  <p:tag name="FIELD.DPT.COMBOINDEX" val="-2"/>
  <p:tag name="FIELD.CHAPTER.COMBOINDEX" val="-2"/>
  <p:tag name="COMPRESSOR_INCLUDE" val="1"/>
  <p:tag name="ML_LAYOUT_RESOURCE" val="BOSCH2_16_9_NAVI.mcr"/>
  <p:tag name="FIELD.CHAPTER.CONTENT" val="Header of section"/>
  <p:tag name="FIELD.CHAPTER.VALUE" val="Header of section"/>
  <p:tag name="FIELD.DPT.CONTENT" val="RBEI/BSN3"/>
  <p:tag name="FIELD.DPT.VALUE" val="RBEI/BSN3 | "/>
  <p:tag name="FIELDS.INITIALIZED" val="1"/>
  <p:tag name="TEXTBOX 7_SHAPECLASSPROTECTIONTYPE" val="31"/>
  <p:tag name="TEXTBOX 10_SHAPECLASSPROTECTIONTYPE" val="25"/>
  <p:tag name="TITLE 1_SHAPECLASSPROTECTIONTYPE" val="9"/>
  <p:tag name="PICTURE 11_SHAPECLASSPROTECTIONTYPE" val="15"/>
  <p:tag name="PICTURE 12_SHAPECLASSPROTECTIONTYPE" val="15"/>
  <p:tag name="TITLE 11_SHAPECLASSPROTECTIONTYPE" val="9"/>
</p:tagLst>
</file>

<file path=ppt/tags/tag63.xml><?xml version="1.0" encoding="utf-8"?>
<p:tagLst xmlns:a="http://schemas.openxmlformats.org/drawingml/2006/main" xmlns:r="http://schemas.openxmlformats.org/officeDocument/2006/relationships" xmlns:p="http://schemas.openxmlformats.org/presentationml/2006/main">
  <p:tag name="COLORS" val="-2;-2;-2;-2;-2;-2"/>
  <p:tag name="COLORSETCLASSNAME" val="ColorSet1"/>
  <p:tag name="SHAPESETGROUPCLASSNAME" val="ShapeSetGroup1"/>
  <p:tag name="SHAPESETCLASSNAME" val="Slide"/>
  <p:tag name="COLORSETGROUPCLASSNAME" val="ColorSetGroup1"/>
  <p:tag name="FONTSETGROUPCLASSNAME" val="FontSetGroup1"/>
  <p:tag name="SHAPECLASSFILE" val="Bosch-Supergraphic-Bottom-16-9.png"/>
  <p:tag name="MLI" val="1"/>
  <p:tag name="SHAPECLASSNAME" val="ColorBarOnSlides"/>
  <p:tag name="SHAPECLASSPROTECTIONTYPE" val="15"/>
  <p:tag name="K_DONE" val="1"/>
</p:tagLst>
</file>

<file path=ppt/tags/tag64.xml><?xml version="1.0" encoding="utf-8"?>
<p:tagLst xmlns:a="http://schemas.openxmlformats.org/drawingml/2006/main" xmlns:r="http://schemas.openxmlformats.org/officeDocument/2006/relationships" xmlns:p="http://schemas.openxmlformats.org/presentationml/2006/main">
  <p:tag name="FONT" val="Reg12"/>
  <p:tag name="FONTSETCLASSNAME" val="FontSet1"/>
  <p:tag name="COLORS" val="-2;-2;-2;-2;DarkGray2;-2"/>
  <p:tag name="COLORSETCLASSNAME" val="ColorSet1"/>
  <p:tag name="SCRIPT" val="1"/>
  <p:tag name="MLI" val="1"/>
  <p:tag name="SHAPESETGROUPCLASSNAME" val="ShapeSetGroup1"/>
  <p:tag name="SHAPESETCLASSNAME" val="Object"/>
  <p:tag name="COLORSETGROUPCLASSNAME" val="ColorSetGroup1"/>
  <p:tag name="FONTSETGROUPCLASSNAME" val="FontSetGroup1"/>
  <p:tag name="SHAPECLASSNAME" val="PageNumberOnSlides"/>
  <p:tag name="SHAPECLASSPROTECTIONTYPE" val="63"/>
</p:tagLst>
</file>

<file path=ppt/tags/tag65.xml><?xml version="1.0" encoding="utf-8"?>
<p:tagLst xmlns:a="http://schemas.openxmlformats.org/drawingml/2006/main" xmlns:r="http://schemas.openxmlformats.org/officeDocument/2006/relationships" xmlns:p="http://schemas.openxmlformats.org/presentationml/2006/main">
  <p:tag name="FONTSETCLASSNAME" val="FontSet1"/>
  <p:tag name="COLORSETCLASSNAME" val="ColorSet1"/>
  <p:tag name="SCRIPT" val="1"/>
  <p:tag name="FIELDS" val="REM_ANL;"/>
  <p:tag name="MLI" val="1"/>
  <p:tag name="SHAPESETGROUPCLASSNAME" val="ShapeSetGroup1"/>
  <p:tag name="SHAPESETCLASSNAME" val="Object"/>
  <p:tag name="COLORSETGROUPCLASSNAME" val="ColorSetGroup1"/>
  <p:tag name="FONTSETGROUPCLASSNAME" val="FontSetGroup1"/>
  <p:tag name="SHAPECLASSNAME" val="Attachment"/>
  <p:tag name="SHAPECLASSPROTECTIONTYPE" val="3"/>
  <p:tag name="FONT" val="Reg5x5"/>
  <p:tag name="COLORS" val="-2;-2;-2;-2;-2;-2"/>
</p:tagLst>
</file>

<file path=ppt/tags/tag66.xml><?xml version="1.0" encoding="utf-8"?>
<p:tagLst xmlns:a="http://schemas.openxmlformats.org/drawingml/2006/main" xmlns:r="http://schemas.openxmlformats.org/officeDocument/2006/relationships" xmlns:p="http://schemas.openxmlformats.org/presentationml/2006/main">
  <p:tag name="FONT" val="Reg28"/>
  <p:tag name="FONTSETCLASSNAME" val="FontSet1"/>
  <p:tag name="COLORSETCLASSNAME" val="ColorSet1"/>
  <p:tag name="SCRIPT" val="1"/>
  <p:tag name="FIELDS" val="CHAPTER;"/>
  <p:tag name="MLI" val="1"/>
  <p:tag name="SHAPESETGROUPCLASSNAME" val="ShapeSetGroup1"/>
  <p:tag name="SHAPESETCLASSNAME" val="Object"/>
  <p:tag name="COLORSETGROUPCLASSNAME" val="ColorSetGroup1"/>
  <p:tag name="FONTSETGROUPCLASSNAME" val="FontSetGroup1"/>
  <p:tag name="SHAPECLASSNAME" val="Chapterbox"/>
  <p:tag name="SHAPECLASSPROTECTIONTYPE" val="25"/>
  <p:tag name="COLORS" val="-2;-2;-2;-2;-1;-2"/>
</p:tagLst>
</file>

<file path=ppt/tags/tag7.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8.xml><?xml version="1.0" encoding="utf-8"?>
<p:tagLst xmlns:a="http://schemas.openxmlformats.org/drawingml/2006/main" xmlns:r="http://schemas.openxmlformats.org/officeDocument/2006/relationships" xmlns:p="http://schemas.openxmlformats.org/presentationml/2006/main">
  <p:tag name="COLORSETCLASSNAME" val="ColorSet2"/>
  <p:tag name="COLORS" val="-1;-1;-2;-2;-1;-2"/>
</p:tagLst>
</file>

<file path=ppt/tags/tag9.xml><?xml version="1.0" encoding="utf-8"?>
<p:tagLst xmlns:a="http://schemas.openxmlformats.org/drawingml/2006/main" xmlns:r="http://schemas.openxmlformats.org/officeDocument/2006/relationships" xmlns:p="http://schemas.openxmlformats.org/presentationml/2006/main">
  <p:tag name="COLORSETCLASSNAME" val="ColorSet2"/>
  <p:tag name="COLORS" val="LightGray2;-1;-2;-2;-1;-2"/>
</p:tagLst>
</file>

<file path=ppt/theme/theme1.xml><?xml version="1.0" encoding="utf-8"?>
<a:theme xmlns:a="http://schemas.openxmlformats.org/drawingml/2006/main" name="1_Office Theme">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Bosch 2024">
  <a:themeElements>
    <a:clrScheme name="Bosch Blau">
      <a:dk1>
        <a:sysClr val="windowText" lastClr="000000"/>
      </a:dk1>
      <a:lt1>
        <a:sysClr val="window" lastClr="FFFFFF"/>
      </a:lt1>
      <a:dk2>
        <a:srgbClr val="424C58"/>
      </a:dk2>
      <a:lt2>
        <a:srgbClr val="B2B3B5"/>
      </a:lt2>
      <a:accent1>
        <a:srgbClr val="007BC0"/>
      </a:accent1>
      <a:accent2>
        <a:srgbClr val="004975"/>
      </a:accent2>
      <a:accent3>
        <a:srgbClr val="007BC0"/>
      </a:accent3>
      <a:accent4>
        <a:srgbClr val="004975"/>
      </a:accent4>
      <a:accent5>
        <a:srgbClr val="007BC0"/>
      </a:accent5>
      <a:accent6>
        <a:srgbClr val="004975"/>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algn="l" defTabSz="914400" eaLnBrk="1" fontAlgn="auto" latinLnBrk="0" hangingPunct="1">
          <a:spcBef>
            <a:spcPts val="500"/>
          </a:spcBef>
          <a:spcAft>
            <a:spcPts val="0"/>
          </a:spcAft>
          <a:buClrTx/>
          <a:buSzTx/>
          <a:buFontTx/>
          <a:buNone/>
          <a:tabLst/>
          <a:defRPr kumimoji="0" sz="1800" b="0" i="0" u="none" strike="noStrike" kern="0" cap="none" spc="0" normalizeH="0" baseline="0" noProof="0" smtClean="0">
            <a:ln>
              <a:noFill/>
            </a:ln>
            <a:solidFill>
              <a:srgbClr val="000000"/>
            </a:solidFill>
            <a:effectLst/>
            <a:uLnTx/>
            <a:uFillTx/>
          </a:defRPr>
        </a:defPPr>
      </a:lstStyle>
    </a:txDef>
  </a:objectDefaults>
  <a:extraClrSchemeLst/>
  <a:custClrLst>
    <a:custClr name="Bosch Red 50">
      <a:srgbClr val="ED0007"/>
    </a:custClr>
    <a:custClr name="Bosch Purple 40">
      <a:srgbClr val="9E2896"/>
    </a:custClr>
    <a:custClr name="Bosch Purple 20">
      <a:srgbClr val="551151"/>
    </a:custClr>
    <a:custClr name="Bosch Blue 50">
      <a:srgbClr val="007BC0"/>
    </a:custClr>
    <a:custClr name="Bosch Blue 30">
      <a:srgbClr val="004975"/>
    </a:custClr>
    <a:custClr name="Bosch Turquoise 50">
      <a:srgbClr val="18837E"/>
    </a:custClr>
    <a:custClr name="Bosch Turquoise 30">
      <a:srgbClr val="0A4F4B"/>
    </a:custClr>
    <a:custClr name="Bosch Green 50">
      <a:srgbClr val="00884A"/>
    </a:custClr>
    <a:custClr name="Bosch Green 30">
      <a:srgbClr val="00512A"/>
    </a:custClr>
    <a:custClr name="Bosch Gray 50">
      <a:srgbClr val="71767C"/>
    </a:custClr>
  </a:custClrLst>
  <a:extLst>
    <a:ext uri="{05A4C25C-085E-4340-85A3-A5531E510DB2}">
      <thm15:themeFamily xmlns:thm15="http://schemas.microsoft.com/office/thememl/2012/main" name="template1.potx" id="{BD6EC1D4-B152-4B75-85DB-48DC16B7ED8A}" vid="{233A9649-CE92-4BEC-B45F-441AA90A9001}"/>
    </a:ext>
  </a:extLst>
</a:theme>
</file>

<file path=ppt/theme/theme3.xml><?xml version="1.0" encoding="utf-8"?>
<a:theme xmlns:a="http://schemas.openxmlformats.org/drawingml/2006/main" name="Bosch 2022">
  <a:themeElements>
    <a:clrScheme name="Bosch Blue">
      <a:dk1>
        <a:sysClr val="windowText" lastClr="000000"/>
      </a:dk1>
      <a:lt1>
        <a:sysClr val="window" lastClr="FFFFFF"/>
      </a:lt1>
      <a:dk2>
        <a:srgbClr val="424C58"/>
      </a:dk2>
      <a:lt2>
        <a:srgbClr val="B2B3B5"/>
      </a:lt2>
      <a:accent1>
        <a:srgbClr val="007BC0"/>
      </a:accent1>
      <a:accent2>
        <a:srgbClr val="004975"/>
      </a:accent2>
      <a:accent3>
        <a:srgbClr val="007BC0"/>
      </a:accent3>
      <a:accent4>
        <a:srgbClr val="004975"/>
      </a:accent4>
      <a:accent5>
        <a:srgbClr val="007BC0"/>
      </a:accent5>
      <a:accent6>
        <a:srgbClr val="004975"/>
      </a:accent6>
      <a:hlink>
        <a:srgbClr val="738CB4"/>
      </a:hlink>
      <a:folHlink>
        <a:srgbClr val="B0BBD0"/>
      </a:folHlink>
    </a:clrScheme>
    <a:fontScheme name="Bosch">
      <a:majorFont>
        <a:latin typeface="Bosch Office Sans"/>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3F136C"/>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algn="l" defTabSz="914400" eaLnBrk="1" fontAlgn="auto" latinLnBrk="0" hangingPunct="1">
          <a:spcBef>
            <a:spcPts val="500"/>
          </a:spcBef>
          <a:spcAft>
            <a:spcPts val="0"/>
          </a:spcAft>
          <a:buClrTx/>
          <a:buSzTx/>
          <a:buFontTx/>
          <a:buNone/>
          <a:tabLst/>
          <a:defRPr kumimoji="0" sz="1800" b="0" i="0" u="none" strike="noStrike" kern="0" cap="none" spc="0" normalizeH="0" baseline="0" noProof="0" smtClean="0">
            <a:ln>
              <a:noFill/>
            </a:ln>
            <a:solidFill>
              <a:srgbClr val="000000"/>
            </a:solidFill>
            <a:effectLst/>
            <a:uLnTx/>
            <a:uFillTx/>
          </a:defRPr>
        </a:defPPr>
      </a:lstStyle>
    </a:txDef>
  </a:objectDefaults>
  <a:extraClrSchemeLst/>
  <a:custClrLst>
    <a:custClr name="Bosch Red 50">
      <a:srgbClr val="ED0007"/>
    </a:custClr>
    <a:custClr name="Bosch Purple 40">
      <a:srgbClr val="9E2896"/>
    </a:custClr>
    <a:custClr name="Bosch Purple 20">
      <a:srgbClr val="551151"/>
    </a:custClr>
    <a:custClr name="Bosch Blue 50">
      <a:srgbClr val="007BC0"/>
    </a:custClr>
    <a:custClr name="Bosch Blue 30">
      <a:srgbClr val="004975"/>
    </a:custClr>
    <a:custClr name="Bosch Turquoise 50">
      <a:srgbClr val="18837E"/>
    </a:custClr>
    <a:custClr name="Bosch Turquoise 30">
      <a:srgbClr val="0A4F4B"/>
    </a:custClr>
    <a:custClr name="Bosch Green 50">
      <a:srgbClr val="00884A"/>
    </a:custClr>
    <a:custClr name="Bosch Green 30">
      <a:srgbClr val="00512A"/>
    </a:custClr>
    <a:custClr name="Bosch Gray 50">
      <a:srgbClr val="71767C"/>
    </a:custClr>
  </a:custClrLst>
  <a:extLst>
    <a:ext uri="{05A4C25C-085E-4340-85A3-A5531E510DB2}">
      <thm15:themeFamily xmlns:thm15="http://schemas.microsoft.com/office/thememl/2012/main" name="template1.potx" id="{3C9875A7-BD9A-4FA6-B1C9-01206D93E06D}" vid="{A6851065-24C3-408D-81E8-FE6A6E1585A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47726868C15C040AADC55878F806C4E" ma:contentTypeVersion="11" ma:contentTypeDescription="Create a new document." ma:contentTypeScope="" ma:versionID="84edc97bc543b0a3854d3adb1143f53e">
  <xsd:schema xmlns:xsd="http://www.w3.org/2001/XMLSchema" xmlns:xs="http://www.w3.org/2001/XMLSchema" xmlns:p="http://schemas.microsoft.com/office/2006/metadata/properties" xmlns:ns2="c6fc8dc5-aa6b-49b2-b765-908a173d276d" targetNamespace="http://schemas.microsoft.com/office/2006/metadata/properties" ma:root="true" ma:fieldsID="ac33630c722111b3c54c0c645f807e80" ns2:_="">
    <xsd:import namespace="c6fc8dc5-aa6b-49b2-b765-908a173d276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6fc8dc5-aa6b-49b2-b765-908a173d27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ce50c28b-242c-4b51-be91-908d422433a4"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c6fc8dc5-aa6b-49b2-b765-908a173d276d">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B28437C-C4B8-43F3-8D45-4DA6AAAB7BDB}">
  <ds:schemaRefs>
    <ds:schemaRef ds:uri="http://schemas.microsoft.com/sharepoint/v3/contenttype/forms"/>
  </ds:schemaRefs>
</ds:datastoreItem>
</file>

<file path=customXml/itemProps2.xml><?xml version="1.0" encoding="utf-8"?>
<ds:datastoreItem xmlns:ds="http://schemas.openxmlformats.org/officeDocument/2006/customXml" ds:itemID="{501478F3-54C5-4E54-94CF-A06E9E4A16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6fc8dc5-aa6b-49b2-b765-908a173d27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9DA8F54-2C2D-42E2-A36D-F75DB08C227C}">
  <ds:schemaRefs>
    <ds:schemaRef ds:uri="http://purl.org/dc/dcmitype/"/>
    <ds:schemaRef ds:uri="http://www.w3.org/XML/1998/namespace"/>
    <ds:schemaRef ds:uri="http://purl.org/dc/terms/"/>
    <ds:schemaRef ds:uri="http://schemas.microsoft.com/office/2006/metadata/properties"/>
    <ds:schemaRef ds:uri="c6fc8dc5-aa6b-49b2-b765-908a173d276d"/>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s>
</ds:datastoreItem>
</file>

<file path=docProps/app.xml><?xml version="1.0" encoding="utf-8"?>
<Properties xmlns="http://schemas.openxmlformats.org/officeDocument/2006/extended-properties" xmlns:vt="http://schemas.openxmlformats.org/officeDocument/2006/docPropsVTypes">
  <TotalTime>0</TotalTime>
  <Words>2141</Words>
  <Application>Microsoft Office PowerPoint</Application>
  <PresentationFormat>Widescreen</PresentationFormat>
  <Paragraphs>296</Paragraphs>
  <Slides>13</Slides>
  <Notes>10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Arial</vt:lpstr>
      <vt:lpstr>Bosch Office Sans</vt:lpstr>
      <vt:lpstr>Bosch Sans Black</vt:lpstr>
      <vt:lpstr>Calibri</vt:lpstr>
      <vt:lpstr>Calibri Light</vt:lpstr>
      <vt:lpstr>Symbol</vt:lpstr>
      <vt:lpstr>Wingdings</vt:lpstr>
      <vt:lpstr>1_Office Theme</vt:lpstr>
      <vt:lpstr>1_Bosch 2024</vt:lpstr>
      <vt:lpstr>Bosch 2022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Bosch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Chatterjee Subham (SX/EDS3-MM)</dc:creator>
  <cp:lastModifiedBy>Chakraborty Sushovan (SX/EDI1-MM)</cp:lastModifiedBy>
  <cp:revision>1</cp:revision>
  <dcterms:created xsi:type="dcterms:W3CDTF">2024-11-26T05:17:20Z</dcterms:created>
  <dcterms:modified xsi:type="dcterms:W3CDTF">2025-04-17T05:42:06Z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0x010100547726868C15C040AADC55878F806C4E</vt:lpwstr>
  </property>
  <property fmtid="{D5CDD505-2E9C-101B-9397-08002B2CF9AE}" pid="3" name="MediaServiceImageTags">
    <vt:lpwstr/>
  </property>
</Properties>
</file>