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6"/>
  </p:sldMasterIdLst>
  <p:notesMasterIdLst>
    <p:notesMasterId r:id="rId11"/>
  </p:notesMasterIdLst>
  <p:sldIdLst>
    <p:sldId id="256" r:id="rId7"/>
    <p:sldId id="2147476231" r:id="rId8"/>
    <p:sldId id="2147476232" r:id="rId9"/>
    <p:sldId id="2147476233" r:id="rId10"/>
  </p:sldIdLst>
  <p:sldSz cx="10969625" cy="6170613"/>
  <p:notesSz cx="6858000" cy="9144000"/>
  <p:custDataLst>
    <p:tags r:id="rId12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E2EF"/>
    <a:srgbClr val="004975"/>
    <a:srgbClr val="F7EEF6"/>
    <a:srgbClr val="FFCCFF"/>
    <a:srgbClr val="4472C4"/>
    <a:srgbClr val="E6E6E6"/>
    <a:srgbClr val="8FA2D4"/>
    <a:srgbClr val="BAC4E2"/>
    <a:srgbClr val="315493"/>
    <a:srgbClr val="0842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2DC35B-B82B-4ADE-A1C6-B5F606C61C3B}" v="1" dt="2025-04-17T05:39:01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5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etha Venkatesappa (SX/EDI2-MM)" userId="0607ef9c-d33a-448d-9750-ce724a180eb8" providerId="ADAL" clId="{F32DC35B-B82B-4ADE-A1C6-B5F606C61C3B}"/>
    <pc:docChg chg="addSld modSld sldOrd">
      <pc:chgData name="Swetha Venkatesappa (SX/EDI2-MM)" userId="0607ef9c-d33a-448d-9750-ce724a180eb8" providerId="ADAL" clId="{F32DC35B-B82B-4ADE-A1C6-B5F606C61C3B}" dt="2025-04-17T11:56:11.772" v="21" actId="20577"/>
      <pc:docMkLst>
        <pc:docMk/>
      </pc:docMkLst>
      <pc:sldChg chg="modSp add mod ord">
        <pc:chgData name="Swetha Venkatesappa (SX/EDI2-MM)" userId="0607ef9c-d33a-448d-9750-ce724a180eb8" providerId="ADAL" clId="{F32DC35B-B82B-4ADE-A1C6-B5F606C61C3B}" dt="2025-04-17T11:56:11.772" v="21" actId="20577"/>
        <pc:sldMkLst>
          <pc:docMk/>
          <pc:sldMk cId="3719293316" sldId="2147476233"/>
        </pc:sldMkLst>
        <pc:spChg chg="mod">
          <ac:chgData name="Swetha Venkatesappa (SX/EDI2-MM)" userId="0607ef9c-d33a-448d-9750-ce724a180eb8" providerId="ADAL" clId="{F32DC35B-B82B-4ADE-A1C6-B5F606C61C3B}" dt="2025-04-17T11:55:31.571" v="13" actId="21"/>
          <ac:spMkLst>
            <pc:docMk/>
            <pc:sldMk cId="3719293316" sldId="2147476233"/>
            <ac:spMk id="94" creationId="{31EF4205-D658-5871-AA4D-9C875754A822}"/>
          </ac:spMkLst>
        </pc:spChg>
        <pc:spChg chg="mod">
          <ac:chgData name="Swetha Venkatesappa (SX/EDI2-MM)" userId="0607ef9c-d33a-448d-9750-ce724a180eb8" providerId="ADAL" clId="{F32DC35B-B82B-4ADE-A1C6-B5F606C61C3B}" dt="2025-04-17T11:56:11.772" v="21" actId="20577"/>
          <ac:spMkLst>
            <pc:docMk/>
            <pc:sldMk cId="3719293316" sldId="2147476233"/>
            <ac:spMk id="97" creationId="{922EADA5-B217-B51C-1851-4983263F3733}"/>
          </ac:spMkLst>
        </pc:spChg>
        <pc:spChg chg="mod">
          <ac:chgData name="Swetha Venkatesappa (SX/EDI2-MM)" userId="0607ef9c-d33a-448d-9750-ce724a180eb8" providerId="ADAL" clId="{F32DC35B-B82B-4ADE-A1C6-B5F606C61C3B}" dt="2025-04-17T11:55:44.873" v="16" actId="6549"/>
          <ac:spMkLst>
            <pc:docMk/>
            <pc:sldMk cId="3719293316" sldId="2147476233"/>
            <ac:spMk id="102" creationId="{C63E4ED1-7ED6-21A4-E078-C866B59DA7C5}"/>
          </ac:spMkLst>
        </pc:spChg>
      </pc:sldChg>
    </pc:docChg>
  </pc:docChgLst>
  <pc:docChgLst>
    <pc:chgData name="Arjun R (SX/EDS7-EGM)" userId="7d7ace56-892d-4361-93a7-9758cda78b68" providerId="ADAL" clId="{2341A99B-EEAD-49D1-B7D0-D0C945B4F7FC}"/>
    <pc:docChg chg="undo custSel modSld">
      <pc:chgData name="Arjun R (SX/EDS7-EGM)" userId="7d7ace56-892d-4361-93a7-9758cda78b68" providerId="ADAL" clId="{2341A99B-EEAD-49D1-B7D0-D0C945B4F7FC}" dt="2024-10-22T04:15:05.741" v="521" actId="478"/>
      <pc:docMkLst>
        <pc:docMk/>
      </pc:docMkLst>
      <pc:sldChg chg="delSp mod">
        <pc:chgData name="Arjun R (SX/EDS7-EGM)" userId="7d7ace56-892d-4361-93a7-9758cda78b68" providerId="ADAL" clId="{2341A99B-EEAD-49D1-B7D0-D0C945B4F7FC}" dt="2024-10-22T04:15:05.741" v="521" actId="478"/>
        <pc:sldMkLst>
          <pc:docMk/>
          <pc:sldMk cId="232910825" sldId="2147476231"/>
        </pc:sldMkLst>
        <pc:picChg chg="del">
          <ac:chgData name="Arjun R (SX/EDS7-EGM)" userId="7d7ace56-892d-4361-93a7-9758cda78b68" providerId="ADAL" clId="{2341A99B-EEAD-49D1-B7D0-D0C945B4F7FC}" dt="2024-10-22T04:15:03.749" v="520" actId="478"/>
          <ac:picMkLst>
            <pc:docMk/>
            <pc:sldMk cId="232910825" sldId="2147476231"/>
            <ac:picMk id="104" creationId="{45CDC696-0660-9ECF-DD41-D22F565F3FD1}"/>
          </ac:picMkLst>
        </pc:picChg>
        <pc:picChg chg="del">
          <ac:chgData name="Arjun R (SX/EDS7-EGM)" userId="7d7ace56-892d-4361-93a7-9758cda78b68" providerId="ADAL" clId="{2341A99B-EEAD-49D1-B7D0-D0C945B4F7FC}" dt="2024-10-22T04:15:05.741" v="521" actId="478"/>
          <ac:picMkLst>
            <pc:docMk/>
            <pc:sldMk cId="232910825" sldId="2147476231"/>
            <ac:picMk id="105" creationId="{9AF9457B-22F7-F022-CC15-1B2F44773FC9}"/>
          </ac:picMkLst>
        </pc:picChg>
      </pc:sldChg>
      <pc:sldChg chg="addSp delSp modSp mod">
        <pc:chgData name="Arjun R (SX/EDS7-EGM)" userId="7d7ace56-892d-4361-93a7-9758cda78b68" providerId="ADAL" clId="{2341A99B-EEAD-49D1-B7D0-D0C945B4F7FC}" dt="2024-10-22T03:57:37.498" v="519" actId="1076"/>
        <pc:sldMkLst>
          <pc:docMk/>
          <pc:sldMk cId="3533781526" sldId="2147476232"/>
        </pc:sldMkLst>
        <pc:spChg chg="del">
          <ac:chgData name="Arjun R (SX/EDS7-EGM)" userId="7d7ace56-892d-4361-93a7-9758cda78b68" providerId="ADAL" clId="{2341A99B-EEAD-49D1-B7D0-D0C945B4F7FC}" dt="2024-10-21T14:28:12.070" v="1" actId="478"/>
          <ac:spMkLst>
            <pc:docMk/>
            <pc:sldMk cId="3533781526" sldId="2147476232"/>
            <ac:spMk id="2" creationId="{51843067-3EDB-4CC6-8914-7770213631C3}"/>
          </ac:spMkLst>
        </pc:spChg>
        <pc:spChg chg="mod">
          <ac:chgData name="Arjun R (SX/EDS7-EGM)" userId="7d7ace56-892d-4361-93a7-9758cda78b68" providerId="ADAL" clId="{2341A99B-EEAD-49D1-B7D0-D0C945B4F7FC}" dt="2024-10-21T15:02:57.196" v="513" actId="20577"/>
          <ac:spMkLst>
            <pc:docMk/>
            <pc:sldMk cId="3533781526" sldId="2147476232"/>
            <ac:spMk id="3" creationId="{2B9B1244-40DA-B788-1F35-E1FA92408A93}"/>
          </ac:spMkLst>
        </pc:spChg>
        <pc:spChg chg="del">
          <ac:chgData name="Arjun R (SX/EDS7-EGM)" userId="7d7ace56-892d-4361-93a7-9758cda78b68" providerId="ADAL" clId="{2341A99B-EEAD-49D1-B7D0-D0C945B4F7FC}" dt="2024-10-21T14:28:12.070" v="1" actId="478"/>
          <ac:spMkLst>
            <pc:docMk/>
            <pc:sldMk cId="3533781526" sldId="2147476232"/>
            <ac:spMk id="4" creationId="{2F6FC098-0781-5BB6-82F1-694EB21161FB}"/>
          </ac:spMkLst>
        </pc:spChg>
        <pc:spChg chg="add mod">
          <ac:chgData name="Arjun R (SX/EDS7-EGM)" userId="7d7ace56-892d-4361-93a7-9758cda78b68" providerId="ADAL" clId="{2341A99B-EEAD-49D1-B7D0-D0C945B4F7FC}" dt="2024-10-21T14:50:07.641" v="432" actId="14100"/>
          <ac:spMkLst>
            <pc:docMk/>
            <pc:sldMk cId="3533781526" sldId="2147476232"/>
            <ac:spMk id="5" creationId="{AE549D0E-D1C8-7370-3111-ADE128EE02BB}"/>
          </ac:spMkLst>
        </pc:spChg>
        <pc:spChg chg="add mod">
          <ac:chgData name="Arjun R (SX/EDS7-EGM)" userId="7d7ace56-892d-4361-93a7-9758cda78b68" providerId="ADAL" clId="{2341A99B-EEAD-49D1-B7D0-D0C945B4F7FC}" dt="2024-10-21T14:50:04.354" v="431" actId="14100"/>
          <ac:spMkLst>
            <pc:docMk/>
            <pc:sldMk cId="3533781526" sldId="2147476232"/>
            <ac:spMk id="6" creationId="{127C032C-BFF6-A549-FB91-73E2E065900F}"/>
          </ac:spMkLst>
        </pc:spChg>
        <pc:spChg chg="add mod">
          <ac:chgData name="Arjun R (SX/EDS7-EGM)" userId="7d7ace56-892d-4361-93a7-9758cda78b68" providerId="ADAL" clId="{2341A99B-EEAD-49D1-B7D0-D0C945B4F7FC}" dt="2024-10-21T14:50:01.480" v="430" actId="14100"/>
          <ac:spMkLst>
            <pc:docMk/>
            <pc:sldMk cId="3533781526" sldId="2147476232"/>
            <ac:spMk id="7" creationId="{920459FC-975D-95E2-62C8-0481E3883888}"/>
          </ac:spMkLst>
        </pc:spChg>
        <pc:spChg chg="add mod">
          <ac:chgData name="Arjun R (SX/EDS7-EGM)" userId="7d7ace56-892d-4361-93a7-9758cda78b68" providerId="ADAL" clId="{2341A99B-EEAD-49D1-B7D0-D0C945B4F7FC}" dt="2024-10-21T15:01:59.336" v="478" actId="20577"/>
          <ac:spMkLst>
            <pc:docMk/>
            <pc:sldMk cId="3533781526" sldId="2147476232"/>
            <ac:spMk id="8" creationId="{E83419DE-2670-F32E-067A-517C9731657F}"/>
          </ac:spMkLst>
        </pc:spChg>
        <pc:spChg chg="del">
          <ac:chgData name="Arjun R (SX/EDS7-EGM)" userId="7d7ace56-892d-4361-93a7-9758cda78b68" providerId="ADAL" clId="{2341A99B-EEAD-49D1-B7D0-D0C945B4F7FC}" dt="2024-10-21T14:28:30.135" v="5" actId="478"/>
          <ac:spMkLst>
            <pc:docMk/>
            <pc:sldMk cId="3533781526" sldId="2147476232"/>
            <ac:spMk id="9" creationId="{041A1BBD-FE1D-731A-E283-6D34251D6B1B}"/>
          </ac:spMkLst>
        </pc:spChg>
        <pc:spChg chg="add mod">
          <ac:chgData name="Arjun R (SX/EDS7-EGM)" userId="7d7ace56-892d-4361-93a7-9758cda78b68" providerId="ADAL" clId="{2341A99B-EEAD-49D1-B7D0-D0C945B4F7FC}" dt="2024-10-21T15:02:07.872" v="489" actId="6549"/>
          <ac:spMkLst>
            <pc:docMk/>
            <pc:sldMk cId="3533781526" sldId="2147476232"/>
            <ac:spMk id="10" creationId="{681A547E-B905-CF16-D1A4-5147EE6859C7}"/>
          </ac:spMkLst>
        </pc:spChg>
        <pc:spChg chg="add mod">
          <ac:chgData name="Arjun R (SX/EDS7-EGM)" userId="7d7ace56-892d-4361-93a7-9758cda78b68" providerId="ADAL" clId="{2341A99B-EEAD-49D1-B7D0-D0C945B4F7FC}" dt="2024-10-21T15:01:52.349" v="474" actId="20577"/>
          <ac:spMkLst>
            <pc:docMk/>
            <pc:sldMk cId="3533781526" sldId="2147476232"/>
            <ac:spMk id="11" creationId="{386C7ED4-8C1D-AA7A-413E-C516A82BFE67}"/>
          </ac:spMkLst>
        </pc:spChg>
        <pc:spChg chg="add mod">
          <ac:chgData name="Arjun R (SX/EDS7-EGM)" userId="7d7ace56-892d-4361-93a7-9758cda78b68" providerId="ADAL" clId="{2341A99B-EEAD-49D1-B7D0-D0C945B4F7FC}" dt="2024-10-22T03:51:31.187" v="517" actId="5793"/>
          <ac:spMkLst>
            <pc:docMk/>
            <pc:sldMk cId="3533781526" sldId="2147476232"/>
            <ac:spMk id="12" creationId="{D94BCC2A-8CBD-611A-626A-93129F5AD676}"/>
          </ac:spMkLst>
        </pc:spChg>
        <pc:spChg chg="add mod">
          <ac:chgData name="Arjun R (SX/EDS7-EGM)" userId="7d7ace56-892d-4361-93a7-9758cda78b68" providerId="ADAL" clId="{2341A99B-EEAD-49D1-B7D0-D0C945B4F7FC}" dt="2024-10-21T14:58:43.918" v="457" actId="20577"/>
          <ac:spMkLst>
            <pc:docMk/>
            <pc:sldMk cId="3533781526" sldId="2147476232"/>
            <ac:spMk id="13" creationId="{9DAE54D9-97C0-D09C-E5BA-15B85E5BF650}"/>
          </ac:spMkLst>
        </pc:spChg>
        <pc:spChg chg="add del mod">
          <ac:chgData name="Arjun R (SX/EDS7-EGM)" userId="7d7ace56-892d-4361-93a7-9758cda78b68" providerId="ADAL" clId="{2341A99B-EEAD-49D1-B7D0-D0C945B4F7FC}" dt="2024-10-21T14:47:08.894" v="362" actId="478"/>
          <ac:spMkLst>
            <pc:docMk/>
            <pc:sldMk cId="3533781526" sldId="2147476232"/>
            <ac:spMk id="14" creationId="{0CD3E591-D560-9E29-BDAE-17F55DF6681F}"/>
          </ac:spMkLst>
        </pc:spChg>
        <pc:spChg chg="add del mod">
          <ac:chgData name="Arjun R (SX/EDS7-EGM)" userId="7d7ace56-892d-4361-93a7-9758cda78b68" providerId="ADAL" clId="{2341A99B-EEAD-49D1-B7D0-D0C945B4F7FC}" dt="2024-10-21T14:42:31.440" v="258" actId="478"/>
          <ac:spMkLst>
            <pc:docMk/>
            <pc:sldMk cId="3533781526" sldId="2147476232"/>
            <ac:spMk id="15" creationId="{9695892A-3F45-BCBA-F952-D8DAB4AB9F2F}"/>
          </ac:spMkLst>
        </pc:spChg>
        <pc:spChg chg="add del mod">
          <ac:chgData name="Arjun R (SX/EDS7-EGM)" userId="7d7ace56-892d-4361-93a7-9758cda78b68" providerId="ADAL" clId="{2341A99B-EEAD-49D1-B7D0-D0C945B4F7FC}" dt="2024-10-21T14:42:35.320" v="260" actId="478"/>
          <ac:spMkLst>
            <pc:docMk/>
            <pc:sldMk cId="3533781526" sldId="2147476232"/>
            <ac:spMk id="16" creationId="{CB3DF8A3-1E3A-1CC0-5F67-E00D08E9BFE2}"/>
          </ac:spMkLst>
        </pc:spChg>
        <pc:spChg chg="add del mod">
          <ac:chgData name="Arjun R (SX/EDS7-EGM)" userId="7d7ace56-892d-4361-93a7-9758cda78b68" providerId="ADAL" clId="{2341A99B-EEAD-49D1-B7D0-D0C945B4F7FC}" dt="2024-10-21T14:42:36.591" v="261" actId="478"/>
          <ac:spMkLst>
            <pc:docMk/>
            <pc:sldMk cId="3533781526" sldId="2147476232"/>
            <ac:spMk id="17" creationId="{EE7770CC-F61B-1A6B-C248-482D2F50A595}"/>
          </ac:spMkLst>
        </pc:spChg>
        <pc:spChg chg="add mod">
          <ac:chgData name="Arjun R (SX/EDS7-EGM)" userId="7d7ace56-892d-4361-93a7-9758cda78b68" providerId="ADAL" clId="{2341A99B-EEAD-49D1-B7D0-D0C945B4F7FC}" dt="2024-10-22T03:57:37.498" v="519" actId="1076"/>
          <ac:spMkLst>
            <pc:docMk/>
            <pc:sldMk cId="3533781526" sldId="2147476232"/>
            <ac:spMk id="18" creationId="{7972815F-3A4E-33EF-26F9-37197D368DDA}"/>
          </ac:spMkLst>
        </pc:spChg>
        <pc:spChg chg="del">
          <ac:chgData name="Arjun R (SX/EDS7-EGM)" userId="7d7ace56-892d-4361-93a7-9758cda78b68" providerId="ADAL" clId="{2341A99B-EEAD-49D1-B7D0-D0C945B4F7FC}" dt="2024-10-21T14:28:18.484" v="2" actId="478"/>
          <ac:spMkLst>
            <pc:docMk/>
            <pc:sldMk cId="3533781526" sldId="2147476232"/>
            <ac:spMk id="24" creationId="{BC9C27BC-5F73-A83F-D87A-6552DBB00EEC}"/>
          </ac:spMkLst>
        </pc:spChg>
        <pc:spChg chg="del">
          <ac:chgData name="Arjun R (SX/EDS7-EGM)" userId="7d7ace56-892d-4361-93a7-9758cda78b68" providerId="ADAL" clId="{2341A99B-EEAD-49D1-B7D0-D0C945B4F7FC}" dt="2024-10-21T14:28:34.525" v="7" actId="478"/>
          <ac:spMkLst>
            <pc:docMk/>
            <pc:sldMk cId="3533781526" sldId="2147476232"/>
            <ac:spMk id="81" creationId="{FB176390-4E79-9BB6-5365-7087692A1A70}"/>
          </ac:spMkLst>
        </pc:spChg>
        <pc:spChg chg="del">
          <ac:chgData name="Arjun R (SX/EDS7-EGM)" userId="7d7ace56-892d-4361-93a7-9758cda78b68" providerId="ADAL" clId="{2341A99B-EEAD-49D1-B7D0-D0C945B4F7FC}" dt="2024-10-21T14:28:27.051" v="4" actId="478"/>
          <ac:spMkLst>
            <pc:docMk/>
            <pc:sldMk cId="3533781526" sldId="2147476232"/>
            <ac:spMk id="87" creationId="{912EA862-EAEC-4B45-33D0-845CC339A729}"/>
          </ac:spMkLst>
        </pc:spChg>
        <pc:spChg chg="del">
          <ac:chgData name="Arjun R (SX/EDS7-EGM)" userId="7d7ace56-892d-4361-93a7-9758cda78b68" providerId="ADAL" clId="{2341A99B-EEAD-49D1-B7D0-D0C945B4F7FC}" dt="2024-10-21T14:28:31.772" v="6" actId="478"/>
          <ac:spMkLst>
            <pc:docMk/>
            <pc:sldMk cId="3533781526" sldId="2147476232"/>
            <ac:spMk id="91" creationId="{1F0699DE-5F05-AEB2-4F6E-0F57BB33FA05}"/>
          </ac:spMkLst>
        </pc:spChg>
        <pc:spChg chg="del">
          <ac:chgData name="Arjun R (SX/EDS7-EGM)" userId="7d7ace56-892d-4361-93a7-9758cda78b68" providerId="ADAL" clId="{2341A99B-EEAD-49D1-B7D0-D0C945B4F7FC}" dt="2024-10-21T14:28:23.855" v="3" actId="478"/>
          <ac:spMkLst>
            <pc:docMk/>
            <pc:sldMk cId="3533781526" sldId="2147476232"/>
            <ac:spMk id="92" creationId="{E5FAA373-F3A2-F0DB-BDAB-FFB9F1F8D4A7}"/>
          </ac:spMkLst>
        </pc:spChg>
        <pc:spChg chg="del">
          <ac:chgData name="Arjun R (SX/EDS7-EGM)" userId="7d7ace56-892d-4361-93a7-9758cda78b68" providerId="ADAL" clId="{2341A99B-EEAD-49D1-B7D0-D0C945B4F7FC}" dt="2024-10-21T14:28:18.484" v="2" actId="478"/>
          <ac:spMkLst>
            <pc:docMk/>
            <pc:sldMk cId="3533781526" sldId="2147476232"/>
            <ac:spMk id="94" creationId="{31EF4205-D658-5871-AA4D-9C875754A822}"/>
          </ac:spMkLst>
        </pc:spChg>
        <pc:spChg chg="del">
          <ac:chgData name="Arjun R (SX/EDS7-EGM)" userId="7d7ace56-892d-4361-93a7-9758cda78b68" providerId="ADAL" clId="{2341A99B-EEAD-49D1-B7D0-D0C945B4F7FC}" dt="2024-10-21T14:28:12.070" v="1" actId="478"/>
          <ac:spMkLst>
            <pc:docMk/>
            <pc:sldMk cId="3533781526" sldId="2147476232"/>
            <ac:spMk id="97" creationId="{922EADA5-B217-B51C-1851-4983263F3733}"/>
          </ac:spMkLst>
        </pc:spChg>
        <pc:spChg chg="del">
          <ac:chgData name="Arjun R (SX/EDS7-EGM)" userId="7d7ace56-892d-4361-93a7-9758cda78b68" providerId="ADAL" clId="{2341A99B-EEAD-49D1-B7D0-D0C945B4F7FC}" dt="2024-10-21T14:43:44.376" v="277" actId="478"/>
          <ac:spMkLst>
            <pc:docMk/>
            <pc:sldMk cId="3533781526" sldId="2147476232"/>
            <ac:spMk id="99" creationId="{DF5B0598-AA77-ED5E-2502-69AF3011A197}"/>
          </ac:spMkLst>
        </pc:spChg>
        <pc:spChg chg="del">
          <ac:chgData name="Arjun R (SX/EDS7-EGM)" userId="7d7ace56-892d-4361-93a7-9758cda78b68" providerId="ADAL" clId="{2341A99B-EEAD-49D1-B7D0-D0C945B4F7FC}" dt="2024-10-21T14:28:12.070" v="1" actId="478"/>
          <ac:spMkLst>
            <pc:docMk/>
            <pc:sldMk cId="3533781526" sldId="2147476232"/>
            <ac:spMk id="102" creationId="{C63E4ED1-7ED6-21A4-E078-C866B59DA7C5}"/>
          </ac:spMkLst>
        </pc:spChg>
        <pc:spChg chg="del">
          <ac:chgData name="Arjun R (SX/EDS7-EGM)" userId="7d7ace56-892d-4361-93a7-9758cda78b68" providerId="ADAL" clId="{2341A99B-EEAD-49D1-B7D0-D0C945B4F7FC}" dt="2024-10-21T14:28:12.070" v="1" actId="478"/>
          <ac:spMkLst>
            <pc:docMk/>
            <pc:sldMk cId="3533781526" sldId="2147476232"/>
            <ac:spMk id="108" creationId="{14B267F7-245D-158D-1BCC-E11B82311719}"/>
          </ac:spMkLst>
        </pc:spChg>
        <pc:spChg chg="del">
          <ac:chgData name="Arjun R (SX/EDS7-EGM)" userId="7d7ace56-892d-4361-93a7-9758cda78b68" providerId="ADAL" clId="{2341A99B-EEAD-49D1-B7D0-D0C945B4F7FC}" dt="2024-10-21T14:28:18.484" v="2" actId="478"/>
          <ac:spMkLst>
            <pc:docMk/>
            <pc:sldMk cId="3533781526" sldId="2147476232"/>
            <ac:spMk id="112" creationId="{0CE02A20-C80A-1323-BDC4-A723BCC32CAB}"/>
          </ac:spMkLst>
        </pc:spChg>
        <pc:graphicFrameChg chg="del">
          <ac:chgData name="Arjun R (SX/EDS7-EGM)" userId="7d7ace56-892d-4361-93a7-9758cda78b68" providerId="ADAL" clId="{2341A99B-EEAD-49D1-B7D0-D0C945B4F7FC}" dt="2024-10-21T14:25:02.279" v="0" actId="478"/>
          <ac:graphicFrameMkLst>
            <pc:docMk/>
            <pc:sldMk cId="3533781526" sldId="2147476232"/>
            <ac:graphicFrameMk id="80" creationId="{EB463A62-6D2E-BB9E-8158-9C6B73BF0D6A}"/>
          </ac:graphicFrameMkLst>
        </pc:graphicFrameChg>
        <pc:picChg chg="del">
          <ac:chgData name="Arjun R (SX/EDS7-EGM)" userId="7d7ace56-892d-4361-93a7-9758cda78b68" providerId="ADAL" clId="{2341A99B-EEAD-49D1-B7D0-D0C945B4F7FC}" dt="2024-10-21T14:28:12.070" v="1" actId="478"/>
          <ac:picMkLst>
            <pc:docMk/>
            <pc:sldMk cId="3533781526" sldId="2147476232"/>
            <ac:picMk id="104" creationId="{45CDC696-0660-9ECF-DD41-D22F565F3FD1}"/>
          </ac:picMkLst>
        </pc:picChg>
        <pc:picChg chg="del">
          <ac:chgData name="Arjun R (SX/EDS7-EGM)" userId="7d7ace56-892d-4361-93a7-9758cda78b68" providerId="ADAL" clId="{2341A99B-EEAD-49D1-B7D0-D0C945B4F7FC}" dt="2024-10-21T14:28:12.070" v="1" actId="478"/>
          <ac:picMkLst>
            <pc:docMk/>
            <pc:sldMk cId="3533781526" sldId="2147476232"/>
            <ac:picMk id="105" creationId="{9AF9457B-22F7-F022-CC15-1B2F44773FC9}"/>
          </ac:picMkLst>
        </pc:picChg>
      </pc:sldChg>
    </pc:docChg>
  </pc:docChgLst>
  <pc:docChgLst>
    <pc:chgData name="Swetha Venkatesappa (SX/EDS3-MM)" userId="0607ef9c-d33a-448d-9750-ce724a180eb8" providerId="ADAL" clId="{0AB95039-36E1-46C7-96B4-681434E7B7D2}"/>
    <pc:docChg chg="undo custSel modSld">
      <pc:chgData name="Swetha Venkatesappa (SX/EDS3-MM)" userId="0607ef9c-d33a-448d-9750-ce724a180eb8" providerId="ADAL" clId="{0AB95039-36E1-46C7-96B4-681434E7B7D2}" dt="2024-10-22T04:54:01.960" v="515" actId="1076"/>
      <pc:docMkLst>
        <pc:docMk/>
      </pc:docMkLst>
      <pc:sldChg chg="modSp mod">
        <pc:chgData name="Swetha Venkatesappa (SX/EDS3-MM)" userId="0607ef9c-d33a-448d-9750-ce724a180eb8" providerId="ADAL" clId="{0AB95039-36E1-46C7-96B4-681434E7B7D2}" dt="2024-10-22T04:34:39.494" v="394" actId="14100"/>
        <pc:sldMkLst>
          <pc:docMk/>
          <pc:sldMk cId="232910825" sldId="2147476231"/>
        </pc:sldMkLst>
        <pc:spChg chg="mod">
          <ac:chgData name="Swetha Venkatesappa (SX/EDS3-MM)" userId="0607ef9c-d33a-448d-9750-ce724a180eb8" providerId="ADAL" clId="{0AB95039-36E1-46C7-96B4-681434E7B7D2}" dt="2024-10-21T10:03:02.372" v="5" actId="6549"/>
          <ac:spMkLst>
            <pc:docMk/>
            <pc:sldMk cId="232910825" sldId="2147476231"/>
            <ac:spMk id="24" creationId="{BC9C27BC-5F73-A83F-D87A-6552DBB00EEC}"/>
          </ac:spMkLst>
        </pc:spChg>
        <pc:spChg chg="mod">
          <ac:chgData name="Swetha Venkatesappa (SX/EDS3-MM)" userId="0607ef9c-d33a-448d-9750-ce724a180eb8" providerId="ADAL" clId="{0AB95039-36E1-46C7-96B4-681434E7B7D2}" dt="2024-10-22T04:34:39.494" v="394" actId="14100"/>
          <ac:spMkLst>
            <pc:docMk/>
            <pc:sldMk cId="232910825" sldId="2147476231"/>
            <ac:spMk id="92" creationId="{E5FAA373-F3A2-F0DB-BDAB-FFB9F1F8D4A7}"/>
          </ac:spMkLst>
        </pc:spChg>
        <pc:graphicFrameChg chg="modGraphic">
          <ac:chgData name="Swetha Venkatesappa (SX/EDS3-MM)" userId="0607ef9c-d33a-448d-9750-ce724a180eb8" providerId="ADAL" clId="{0AB95039-36E1-46C7-96B4-681434E7B7D2}" dt="2024-10-21T10:03:38.960" v="55" actId="20577"/>
          <ac:graphicFrameMkLst>
            <pc:docMk/>
            <pc:sldMk cId="232910825" sldId="2147476231"/>
            <ac:graphicFrameMk id="80" creationId="{EB463A62-6D2E-BB9E-8158-9C6B73BF0D6A}"/>
          </ac:graphicFrameMkLst>
        </pc:graphicFrameChg>
      </pc:sldChg>
      <pc:sldChg chg="addSp modSp mod">
        <pc:chgData name="Swetha Venkatesappa (SX/EDS3-MM)" userId="0607ef9c-d33a-448d-9750-ce724a180eb8" providerId="ADAL" clId="{0AB95039-36E1-46C7-96B4-681434E7B7D2}" dt="2024-10-22T04:54:01.960" v="515" actId="1076"/>
        <pc:sldMkLst>
          <pc:docMk/>
          <pc:sldMk cId="3533781526" sldId="2147476232"/>
        </pc:sldMkLst>
        <pc:spChg chg="add mod">
          <ac:chgData name="Swetha Venkatesappa (SX/EDS3-MM)" userId="0607ef9c-d33a-448d-9750-ce724a180eb8" providerId="ADAL" clId="{0AB95039-36E1-46C7-96B4-681434E7B7D2}" dt="2024-10-22T04:53:01.710" v="428" actId="767"/>
          <ac:spMkLst>
            <pc:docMk/>
            <pc:sldMk cId="3533781526" sldId="2147476232"/>
            <ac:spMk id="2" creationId="{E4C65F87-FE29-9171-7732-E5F5342166E0}"/>
          </ac:spMkLst>
        </pc:spChg>
        <pc:spChg chg="add mod">
          <ac:chgData name="Swetha Venkatesappa (SX/EDS3-MM)" userId="0607ef9c-d33a-448d-9750-ce724a180eb8" providerId="ADAL" clId="{0AB95039-36E1-46C7-96B4-681434E7B7D2}" dt="2024-10-22T04:54:01.960" v="515" actId="1076"/>
          <ac:spMkLst>
            <pc:docMk/>
            <pc:sldMk cId="3533781526" sldId="2147476232"/>
            <ac:spMk id="4" creationId="{EFB6A945-4765-D53A-570A-096A1B0B3C76}"/>
          </ac:spMkLst>
        </pc:spChg>
        <pc:spChg chg="mod">
          <ac:chgData name="Swetha Venkatesappa (SX/EDS3-MM)" userId="0607ef9c-d33a-448d-9750-ce724a180eb8" providerId="ADAL" clId="{0AB95039-36E1-46C7-96B4-681434E7B7D2}" dt="2024-10-22T03:45:52.538" v="57" actId="20577"/>
          <ac:spMkLst>
            <pc:docMk/>
            <pc:sldMk cId="3533781526" sldId="2147476232"/>
            <ac:spMk id="11" creationId="{386C7ED4-8C1D-AA7A-413E-C516A82BFE67}"/>
          </ac:spMkLst>
        </pc:spChg>
        <pc:spChg chg="mod">
          <ac:chgData name="Swetha Venkatesappa (SX/EDS3-MM)" userId="0607ef9c-d33a-448d-9750-ce724a180eb8" providerId="ADAL" clId="{0AB95039-36E1-46C7-96B4-681434E7B7D2}" dt="2024-10-22T04:47:57.352" v="402" actId="20577"/>
          <ac:spMkLst>
            <pc:docMk/>
            <pc:sldMk cId="3533781526" sldId="2147476232"/>
            <ac:spMk id="12" creationId="{D94BCC2A-8CBD-611A-626A-93129F5AD676}"/>
          </ac:spMkLst>
        </pc:spChg>
        <pc:spChg chg="mod">
          <ac:chgData name="Swetha Venkatesappa (SX/EDS3-MM)" userId="0607ef9c-d33a-448d-9750-ce724a180eb8" providerId="ADAL" clId="{0AB95039-36E1-46C7-96B4-681434E7B7D2}" dt="2024-10-22T04:49:06.320" v="407" actId="6549"/>
          <ac:spMkLst>
            <pc:docMk/>
            <pc:sldMk cId="3533781526" sldId="2147476232"/>
            <ac:spMk id="13" creationId="{9DAE54D9-97C0-D09C-E5BA-15B85E5BF650}"/>
          </ac:spMkLst>
        </pc:spChg>
        <pc:spChg chg="mod">
          <ac:chgData name="Swetha Venkatesappa (SX/EDS3-MM)" userId="0607ef9c-d33a-448d-9750-ce724a180eb8" providerId="ADAL" clId="{0AB95039-36E1-46C7-96B4-681434E7B7D2}" dt="2024-10-22T04:50:06.193" v="427" actId="255"/>
          <ac:spMkLst>
            <pc:docMk/>
            <pc:sldMk cId="3533781526" sldId="2147476232"/>
            <ac:spMk id="18" creationId="{7972815F-3A4E-33EF-26F9-37197D368DD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575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59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290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4" userDrawn="1">
          <p15:clr>
            <a:srgbClr val="FBAE40"/>
          </p15:clr>
        </p15:guide>
        <p15:guide id="6" orient="horz" pos="347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9" name="Grafik 3" descr="bottom_d2_169.png">
            <a:extLst>
              <a:ext uri="{FF2B5EF4-FFF2-40B4-BE49-F238E27FC236}">
                <a16:creationId xmlns:a16="http://schemas.microsoft.com/office/drawing/2014/main" id="{EF316F00-ABDB-4F1C-8223-8689636D6D52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:a16="http://schemas.microsoft.com/office/drawing/2014/main" id="{30CBBFCD-8992-45AF-92BD-7EBF3A86E1C1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4"/>
            <a:ext cx="135936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0B4DD8A5-C16C-443A-8C22-A52B612231A5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2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37885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>
          <p15:clr>
            <a:srgbClr val="FBAE40"/>
          </p15:clr>
        </p15:guide>
        <p15:guide id="2" pos="6747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4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 userDrawn="1">
          <p15:clr>
            <a:srgbClr val="FBAE40"/>
          </p15:clr>
        </p15:guide>
        <p15:guide id="2" pos="6491" userDrawn="1">
          <p15:clr>
            <a:srgbClr val="FBAE40"/>
          </p15:clr>
        </p15:guide>
        <p15:guide id="3" orient="horz" pos="2088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1557" userDrawn="1">
          <p15:clr>
            <a:srgbClr val="FBAE40"/>
          </p15:clr>
        </p15:guide>
        <p15:guide id="4" orient="horz" pos="28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250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w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kern="0" cap="none" spc="0" normalizeH="0" baseline="0" noProof="1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 pitchFamily="2" charset="0"/>
              </a:rPr>
              <a:t>Internal</a:t>
            </a:r>
            <a:r>
              <a:rPr kumimoji="0" lang="en-US" sz="6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</a:rPr>
              <a:t> | SX/EDS-MM | 2023-10-20</a:t>
            </a: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b="0" i="0" u="none" kern="0" baseline="0" noProof="1">
                <a:solidFill>
                  <a:srgbClr val="B2B3B5"/>
                </a:solidFill>
                <a:latin typeface="Bosch Office Sans" pitchFamily="2" charset="0"/>
              </a:rPr>
              <a:t>© Robert Bosch GmbH 2023.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23" r:id="rId17"/>
    <p:sldLayoutId id="2147483734" r:id="rId18"/>
    <p:sldLayoutId id="2147483754" r:id="rId19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err="1">
                <a:latin typeface="Bosch Office Sans" pitchFamily="2" charset="0"/>
              </a:rPr>
              <a:t>IndAIGenious</a:t>
            </a:r>
            <a:endParaRPr lang="en-US" sz="4000" b="1">
              <a:latin typeface="Bosch Office Sans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/>
              <a:t>SX/EDS-MM </a:t>
            </a:r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EB463A62-6D2E-BB9E-8158-9C6B73BF0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364356"/>
              </p:ext>
            </p:extLst>
          </p:nvPr>
        </p:nvGraphicFramePr>
        <p:xfrm>
          <a:off x="137120" y="1236732"/>
          <a:ext cx="10623032" cy="4278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140">
                  <a:extLst>
                    <a:ext uri="{9D8B030D-6E8A-4147-A177-3AD203B41FA5}">
                      <a16:colId xmlns:a16="http://schemas.microsoft.com/office/drawing/2014/main" val="145952281"/>
                    </a:ext>
                  </a:extLst>
                </a:gridCol>
                <a:gridCol w="629140">
                  <a:extLst>
                    <a:ext uri="{9D8B030D-6E8A-4147-A177-3AD203B41FA5}">
                      <a16:colId xmlns:a16="http://schemas.microsoft.com/office/drawing/2014/main" val="4165456940"/>
                    </a:ext>
                  </a:extLst>
                </a:gridCol>
                <a:gridCol w="629140">
                  <a:extLst>
                    <a:ext uri="{9D8B030D-6E8A-4147-A177-3AD203B41FA5}">
                      <a16:colId xmlns:a16="http://schemas.microsoft.com/office/drawing/2014/main" val="2916789707"/>
                    </a:ext>
                  </a:extLst>
                </a:gridCol>
                <a:gridCol w="629140">
                  <a:extLst>
                    <a:ext uri="{9D8B030D-6E8A-4147-A177-3AD203B41FA5}">
                      <a16:colId xmlns:a16="http://schemas.microsoft.com/office/drawing/2014/main" val="2181663660"/>
                    </a:ext>
                  </a:extLst>
                </a:gridCol>
                <a:gridCol w="629140">
                  <a:extLst>
                    <a:ext uri="{9D8B030D-6E8A-4147-A177-3AD203B41FA5}">
                      <a16:colId xmlns:a16="http://schemas.microsoft.com/office/drawing/2014/main" val="923330368"/>
                    </a:ext>
                  </a:extLst>
                </a:gridCol>
                <a:gridCol w="629140">
                  <a:extLst>
                    <a:ext uri="{9D8B030D-6E8A-4147-A177-3AD203B41FA5}">
                      <a16:colId xmlns:a16="http://schemas.microsoft.com/office/drawing/2014/main" val="3180396949"/>
                    </a:ext>
                  </a:extLst>
                </a:gridCol>
                <a:gridCol w="556792">
                  <a:extLst>
                    <a:ext uri="{9D8B030D-6E8A-4147-A177-3AD203B41FA5}">
                      <a16:colId xmlns:a16="http://schemas.microsoft.com/office/drawing/2014/main" val="1469822132"/>
                    </a:ext>
                  </a:extLst>
                </a:gridCol>
                <a:gridCol w="629140">
                  <a:extLst>
                    <a:ext uri="{9D8B030D-6E8A-4147-A177-3AD203B41FA5}">
                      <a16:colId xmlns:a16="http://schemas.microsoft.com/office/drawing/2014/main" val="3965276697"/>
                    </a:ext>
                  </a:extLst>
                </a:gridCol>
                <a:gridCol w="629140">
                  <a:extLst>
                    <a:ext uri="{9D8B030D-6E8A-4147-A177-3AD203B41FA5}">
                      <a16:colId xmlns:a16="http://schemas.microsoft.com/office/drawing/2014/main" val="1802760069"/>
                    </a:ext>
                  </a:extLst>
                </a:gridCol>
                <a:gridCol w="629140">
                  <a:extLst>
                    <a:ext uri="{9D8B030D-6E8A-4147-A177-3AD203B41FA5}">
                      <a16:colId xmlns:a16="http://schemas.microsoft.com/office/drawing/2014/main" val="337360842"/>
                    </a:ext>
                  </a:extLst>
                </a:gridCol>
                <a:gridCol w="629140">
                  <a:extLst>
                    <a:ext uri="{9D8B030D-6E8A-4147-A177-3AD203B41FA5}">
                      <a16:colId xmlns:a16="http://schemas.microsoft.com/office/drawing/2014/main" val="896008745"/>
                    </a:ext>
                  </a:extLst>
                </a:gridCol>
                <a:gridCol w="629140">
                  <a:extLst>
                    <a:ext uri="{9D8B030D-6E8A-4147-A177-3AD203B41FA5}">
                      <a16:colId xmlns:a16="http://schemas.microsoft.com/office/drawing/2014/main" val="844088733"/>
                    </a:ext>
                  </a:extLst>
                </a:gridCol>
                <a:gridCol w="629140">
                  <a:extLst>
                    <a:ext uri="{9D8B030D-6E8A-4147-A177-3AD203B41FA5}">
                      <a16:colId xmlns:a16="http://schemas.microsoft.com/office/drawing/2014/main" val="1615281602"/>
                    </a:ext>
                  </a:extLst>
                </a:gridCol>
                <a:gridCol w="629140">
                  <a:extLst>
                    <a:ext uri="{9D8B030D-6E8A-4147-A177-3AD203B41FA5}">
                      <a16:colId xmlns:a16="http://schemas.microsoft.com/office/drawing/2014/main" val="2557927052"/>
                    </a:ext>
                  </a:extLst>
                </a:gridCol>
                <a:gridCol w="629140">
                  <a:extLst>
                    <a:ext uri="{9D8B030D-6E8A-4147-A177-3AD203B41FA5}">
                      <a16:colId xmlns:a16="http://schemas.microsoft.com/office/drawing/2014/main" val="3851522278"/>
                    </a:ext>
                  </a:extLst>
                </a:gridCol>
                <a:gridCol w="629140">
                  <a:extLst>
                    <a:ext uri="{9D8B030D-6E8A-4147-A177-3AD203B41FA5}">
                      <a16:colId xmlns:a16="http://schemas.microsoft.com/office/drawing/2014/main" val="2435961611"/>
                    </a:ext>
                  </a:extLst>
                </a:gridCol>
                <a:gridCol w="629140">
                  <a:extLst>
                    <a:ext uri="{9D8B030D-6E8A-4147-A177-3AD203B41FA5}">
                      <a16:colId xmlns:a16="http://schemas.microsoft.com/office/drawing/2014/main" val="1562536905"/>
                    </a:ext>
                  </a:extLst>
                </a:gridCol>
              </a:tblGrid>
              <a:tr h="476538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Bosch Office Sans" pitchFamily="2" charset="0"/>
                        </a:rPr>
                        <a:t>M1</a:t>
                      </a:r>
                    </a:p>
                  </a:txBody>
                  <a:tcPr marL="61702" marR="61702" marT="30851" marB="30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Bosch Office Sans" pitchFamily="2" charset="0"/>
                        </a:rPr>
                        <a:t>M2</a:t>
                      </a:r>
                    </a:p>
                  </a:txBody>
                  <a:tcPr marL="61702" marR="61702" marT="30851" marB="30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Bosch Office Sans" pitchFamily="2" charset="0"/>
                        </a:rPr>
                        <a:t>M3</a:t>
                      </a:r>
                    </a:p>
                  </a:txBody>
                  <a:tcPr marL="61702" marR="61702" marT="30851" marB="30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Bosch Office Sans" pitchFamily="2" charset="0"/>
                        </a:rPr>
                        <a:t>M4</a:t>
                      </a:r>
                    </a:p>
                  </a:txBody>
                  <a:tcPr marL="61702" marR="61702" marT="30851" marB="30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Bosch Office Sans" pitchFamily="2" charset="0"/>
                        </a:rPr>
                        <a:t>M5</a:t>
                      </a:r>
                    </a:p>
                  </a:txBody>
                  <a:tcPr marL="61702" marR="61702" marT="30851" marB="30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Bosch Office Sans" pitchFamily="2" charset="0"/>
                        </a:rPr>
                        <a:t>M6</a:t>
                      </a:r>
                    </a:p>
                  </a:txBody>
                  <a:tcPr marL="61702" marR="61702" marT="30851" marB="30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33" rtl="0" eaLnBrk="1" latinLnBrk="0" hangingPunct="1"/>
                      <a:r>
                        <a:rPr lang="en-US" sz="1100" b="1" kern="1200">
                          <a:solidFill>
                            <a:schemeClr val="lt1"/>
                          </a:solidFill>
                          <a:latin typeface="Bosch Office Sans" pitchFamily="2" charset="0"/>
                          <a:ea typeface="+mn-ea"/>
                          <a:cs typeface="+mn-cs"/>
                        </a:rPr>
                        <a:t>M7</a:t>
                      </a:r>
                    </a:p>
                  </a:txBody>
                  <a:tcPr marL="61702" marR="61702" marT="30851" marB="30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Bosch Office Sans" pitchFamily="2" charset="0"/>
                        </a:rPr>
                        <a:t>M8</a:t>
                      </a:r>
                    </a:p>
                  </a:txBody>
                  <a:tcPr marL="61702" marR="61702" marT="30851" marB="30851"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Bosch Office Sans" pitchFamily="2" charset="0"/>
                        </a:rPr>
                        <a:t>M9</a:t>
                      </a:r>
                    </a:p>
                  </a:txBody>
                  <a:tcPr marL="61702" marR="61702" marT="30851" marB="30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Bosch Office Sans" pitchFamily="2" charset="0"/>
                        </a:rPr>
                        <a:t>M10</a:t>
                      </a:r>
                    </a:p>
                  </a:txBody>
                  <a:tcPr marL="61702" marR="61702" marT="30851" marB="30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Bosch Office Sans" pitchFamily="2" charset="0"/>
                        </a:rPr>
                        <a:t>M11</a:t>
                      </a:r>
                    </a:p>
                  </a:txBody>
                  <a:tcPr marL="61702" marR="61702" marT="30851" marB="30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Bosch Office Sans" pitchFamily="2" charset="0"/>
                        </a:rPr>
                        <a:t>M12</a:t>
                      </a:r>
                    </a:p>
                  </a:txBody>
                  <a:tcPr marL="61702" marR="61702" marT="30851" marB="30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Bosch Office Sans" pitchFamily="2" charset="0"/>
                        </a:rPr>
                        <a:t>M13</a:t>
                      </a:r>
                    </a:p>
                  </a:txBody>
                  <a:tcPr marL="61702" marR="61702" marT="30851" marB="30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Bosch Office Sans" pitchFamily="2" charset="0"/>
                        </a:rPr>
                        <a:t>M14</a:t>
                      </a:r>
                    </a:p>
                  </a:txBody>
                  <a:tcPr marL="61702" marR="61702" marT="30851" marB="30851"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Bosch Office Sans" pitchFamily="2" charset="0"/>
                        </a:rPr>
                        <a:t>M15</a:t>
                      </a:r>
                    </a:p>
                  </a:txBody>
                  <a:tcPr marL="61702" marR="61702" marT="30851" marB="30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Bosch Office Sans" pitchFamily="2" charset="0"/>
                        </a:rPr>
                        <a:t>M16</a:t>
                      </a:r>
                    </a:p>
                  </a:txBody>
                  <a:tcPr marL="61702" marR="61702" marT="30851" marB="30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Bosch Office Sans" pitchFamily="2" charset="0"/>
                        </a:rPr>
                        <a:t>M17</a:t>
                      </a:r>
                    </a:p>
                  </a:txBody>
                  <a:tcPr marL="61702" marR="61702" marT="30851" marB="30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129157"/>
                  </a:ext>
                </a:extLst>
              </a:tr>
              <a:tr h="3801616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1702" marR="61702" marT="30851" marB="308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1702" marR="61702" marT="30851" marB="308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1702" marR="61702" marT="30851" marB="308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1702" marR="61702" marT="30851" marB="308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1702" marR="61702" marT="30851" marB="308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1702" marR="61702" marT="30851" marB="308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33" rtl="0" eaLnBrk="1" latinLnBrk="0" hangingPunct="1"/>
                      <a:endParaRPr lang="en-US" sz="1100" b="1" kern="1200">
                        <a:solidFill>
                          <a:schemeClr val="lt1"/>
                        </a:solidFill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1702" marR="61702" marT="30851" marB="308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z</a:t>
                      </a:r>
                    </a:p>
                  </a:txBody>
                  <a:tcPr marL="61702" marR="61702" marT="30851" marB="30851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1702" marR="61702" marT="30851" marB="308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1702" marR="61702" marT="30851" marB="308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1702" marR="61702" marT="30851" marB="308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1702" marR="61702" marT="30851" marB="308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1702" marR="61702" marT="30851" marB="308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1702" marR="61702" marT="30851" marB="30851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1702" marR="61702" marT="30851" marB="308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1702" marR="61702" marT="30851" marB="308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1702" marR="61702" marT="30851" marB="308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830215"/>
                  </a:ext>
                </a:extLst>
              </a:tr>
            </a:tbl>
          </a:graphicData>
        </a:graphic>
      </p:graphicFrame>
      <p:sp>
        <p:nvSpPr>
          <p:cNvPr id="92" name="Arrow: Pentagon 91">
            <a:extLst>
              <a:ext uri="{FF2B5EF4-FFF2-40B4-BE49-F238E27FC236}">
                <a16:creationId xmlns:a16="http://schemas.microsoft.com/office/drawing/2014/main" id="{E5FAA373-F3A2-F0DB-BDAB-FFB9F1F8D4A7}"/>
              </a:ext>
            </a:extLst>
          </p:cNvPr>
          <p:cNvSpPr/>
          <p:nvPr/>
        </p:nvSpPr>
        <p:spPr>
          <a:xfrm>
            <a:off x="137120" y="1728902"/>
            <a:ext cx="9392344" cy="682175"/>
          </a:xfrm>
          <a:prstGeom prst="homePlate">
            <a:avLst/>
          </a:prstGeom>
          <a:solidFill>
            <a:srgbClr val="0070C0">
              <a:alpha val="80000"/>
            </a:srgbClr>
          </a:solidFill>
          <a:ln w="190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60" b="1" kern="0" dirty="0">
                <a:solidFill>
                  <a:srgbClr val="FFC000"/>
                </a:solidFill>
                <a:latin typeface="Bosch Office Sans" pitchFamily="2" charset="0"/>
              </a:rPr>
              <a:t>										Base Module Development </a:t>
            </a:r>
          </a:p>
          <a:p>
            <a:r>
              <a:rPr lang="en-US" sz="990" kern="0" dirty="0">
                <a:solidFill>
                  <a:prstClr val="white"/>
                </a:solidFill>
                <a:latin typeface="Bosch Office Sans" pitchFamily="2" charset="0"/>
              </a:rPr>
              <a:t>RBAC				Multimodal conversations			UI/UX	            Session Management 			Multichannel support			Multilingual Conversation   SSO Integration (AD)			Persona based Personalization</a:t>
            </a:r>
          </a:p>
          <a:p>
            <a:pPr lvl="8"/>
            <a:r>
              <a:rPr lang="en-US" sz="990" kern="0" dirty="0">
                <a:solidFill>
                  <a:prstClr val="white"/>
                </a:solidFill>
                <a:latin typeface="Bosch Office Sans" pitchFamily="2" charset="0"/>
              </a:rPr>
              <a:t>				</a:t>
            </a:r>
          </a:p>
          <a:p>
            <a:r>
              <a:rPr lang="en-US" sz="990" kern="0" dirty="0">
                <a:solidFill>
                  <a:prstClr val="white"/>
                </a:solidFill>
                <a:latin typeface="Bosch Office Sans" pitchFamily="2" charset="0"/>
              </a:rPr>
              <a:t>Persona based personalization 			</a:t>
            </a:r>
          </a:p>
        </p:txBody>
      </p:sp>
      <p:sp>
        <p:nvSpPr>
          <p:cNvPr id="81" name="Arrow: Left-Right 80">
            <a:extLst>
              <a:ext uri="{FF2B5EF4-FFF2-40B4-BE49-F238E27FC236}">
                <a16:creationId xmlns:a16="http://schemas.microsoft.com/office/drawing/2014/main" id="{FB176390-4E79-9BB6-5365-7087692A1A70}"/>
              </a:ext>
            </a:extLst>
          </p:cNvPr>
          <p:cNvSpPr/>
          <p:nvPr/>
        </p:nvSpPr>
        <p:spPr>
          <a:xfrm>
            <a:off x="7689683" y="1073475"/>
            <a:ext cx="3128607" cy="135592"/>
          </a:xfrm>
          <a:prstGeom prst="leftRightArrow">
            <a:avLst/>
          </a:prstGeom>
          <a:solidFill>
            <a:srgbClr val="B57713">
              <a:alpha val="8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22625">
              <a:defRPr/>
            </a:pPr>
            <a:endParaRPr lang="en-US" sz="1619" kern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12EA862-EAEC-4B45-33D0-845CC339A729}"/>
              </a:ext>
            </a:extLst>
          </p:cNvPr>
          <p:cNvSpPr txBox="1"/>
          <p:nvPr/>
        </p:nvSpPr>
        <p:spPr>
          <a:xfrm>
            <a:off x="2997945" y="775557"/>
            <a:ext cx="3908935" cy="27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822625">
              <a:lnSpc>
                <a:spcPts val="2068"/>
              </a:lnSpc>
              <a:spcBef>
                <a:spcPts val="450"/>
              </a:spcBef>
              <a:defRPr/>
            </a:pPr>
            <a:r>
              <a:rPr lang="en-US" sz="1260" b="1" kern="0">
                <a:solidFill>
                  <a:srgbClr val="000000"/>
                </a:solidFill>
                <a:latin typeface="Bosch Office Sans"/>
              </a:rPr>
              <a:t>MVP – 01 &amp; 02 development - 2025</a:t>
            </a:r>
          </a:p>
        </p:txBody>
      </p:sp>
      <p:sp>
        <p:nvSpPr>
          <p:cNvPr id="91" name="Arrow: Left-Right 90">
            <a:extLst>
              <a:ext uri="{FF2B5EF4-FFF2-40B4-BE49-F238E27FC236}">
                <a16:creationId xmlns:a16="http://schemas.microsoft.com/office/drawing/2014/main" id="{1F0699DE-5F05-AEB2-4F6E-0F57BB33FA05}"/>
              </a:ext>
            </a:extLst>
          </p:cNvPr>
          <p:cNvSpPr/>
          <p:nvPr/>
        </p:nvSpPr>
        <p:spPr>
          <a:xfrm>
            <a:off x="165050" y="1067423"/>
            <a:ext cx="7511701" cy="140676"/>
          </a:xfrm>
          <a:prstGeom prst="leftRightArrow">
            <a:avLst/>
          </a:prstGeom>
          <a:solidFill>
            <a:srgbClr val="C00C79">
              <a:alpha val="80000"/>
            </a:srgb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defTabSz="822625">
              <a:defRPr/>
            </a:pPr>
            <a:endParaRPr lang="en-US" sz="1619" kern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97" name="Arrow: Pentagon 96">
            <a:extLst>
              <a:ext uri="{FF2B5EF4-FFF2-40B4-BE49-F238E27FC236}">
                <a16:creationId xmlns:a16="http://schemas.microsoft.com/office/drawing/2014/main" id="{922EADA5-B217-B51C-1851-4983263F3733}"/>
              </a:ext>
            </a:extLst>
          </p:cNvPr>
          <p:cNvSpPr/>
          <p:nvPr/>
        </p:nvSpPr>
        <p:spPr>
          <a:xfrm>
            <a:off x="3923299" y="3238581"/>
            <a:ext cx="3711237" cy="937248"/>
          </a:xfrm>
          <a:prstGeom prst="homePlate">
            <a:avLst/>
          </a:prstGeom>
          <a:solidFill>
            <a:srgbClr val="006666">
              <a:alpha val="9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60" b="1" kern="0" dirty="0">
                <a:solidFill>
                  <a:srgbClr val="FFC000"/>
                </a:solidFill>
                <a:latin typeface="Bosch Office Sans" pitchFamily="2" charset="0"/>
              </a:rPr>
              <a:t>MVP02 Development</a:t>
            </a:r>
          </a:p>
          <a:p>
            <a:pPr marL="154254" indent="-154254">
              <a:buFont typeface="Arial" panose="020B0604020202020204" pitchFamily="34" charset="0"/>
              <a:buChar char="•"/>
            </a:pPr>
            <a:endParaRPr lang="en-US" sz="990" kern="0" dirty="0">
              <a:solidFill>
                <a:prstClr val="white"/>
              </a:solidFill>
              <a:latin typeface="Bosch Office Sans" pitchFamily="2" charset="0"/>
            </a:endParaRPr>
          </a:p>
          <a:p>
            <a:pPr marL="154254" indent="-154254">
              <a:buFont typeface="Arial" panose="020B0604020202020204" pitchFamily="34" charset="0"/>
              <a:buChar char="•"/>
            </a:pPr>
            <a:r>
              <a:rPr lang="en-US" sz="990" kern="0" dirty="0">
                <a:solidFill>
                  <a:prstClr val="white"/>
                </a:solidFill>
                <a:latin typeface="Bosch Office Sans" pitchFamily="2" charset="0"/>
              </a:rPr>
              <a:t>Technician Assistant – 2/2</a:t>
            </a:r>
          </a:p>
          <a:p>
            <a:pPr marL="154254" indent="-154254">
              <a:buFont typeface="Arial" panose="020B0604020202020204" pitchFamily="34" charset="0"/>
              <a:buChar char="•"/>
            </a:pPr>
            <a:r>
              <a:rPr lang="en-US" sz="990" kern="0" dirty="0">
                <a:solidFill>
                  <a:prstClr val="white"/>
                </a:solidFill>
                <a:latin typeface="Bosch Office Sans" pitchFamily="2" charset="0"/>
              </a:rPr>
              <a:t>Critical asset failure assessment – 1/2</a:t>
            </a:r>
          </a:p>
          <a:p>
            <a:pPr marL="154254" indent="-154254">
              <a:buFont typeface="Arial" panose="020B0604020202020204" pitchFamily="34" charset="0"/>
              <a:buChar char="•"/>
            </a:pPr>
            <a:r>
              <a:rPr lang="en-US" sz="990" kern="0" dirty="0">
                <a:solidFill>
                  <a:prstClr val="white"/>
                </a:solidFill>
                <a:latin typeface="Bosch Office Sans" pitchFamily="2" charset="0"/>
              </a:rPr>
              <a:t>Condition monitoring of critical assets – 1/2</a:t>
            </a:r>
          </a:p>
          <a:p>
            <a:pPr marL="154254" indent="-154254">
              <a:buFont typeface="Arial" panose="020B0604020202020204" pitchFamily="34" charset="0"/>
              <a:buChar char="•"/>
            </a:pPr>
            <a:r>
              <a:rPr lang="en-US" sz="990" kern="0" dirty="0">
                <a:solidFill>
                  <a:prstClr val="white"/>
                </a:solidFill>
                <a:latin typeface="Bosch Office Sans" pitchFamily="2" charset="0"/>
              </a:rPr>
              <a:t>Inventory recommendation – 1/2</a:t>
            </a:r>
          </a:p>
        </p:txBody>
      </p:sp>
      <p:sp>
        <p:nvSpPr>
          <p:cNvPr id="102" name="Arrow: Pentagon 101">
            <a:extLst>
              <a:ext uri="{FF2B5EF4-FFF2-40B4-BE49-F238E27FC236}">
                <a16:creationId xmlns:a16="http://schemas.microsoft.com/office/drawing/2014/main" id="{C63E4ED1-7ED6-21A4-E078-C866B59DA7C5}"/>
              </a:ext>
            </a:extLst>
          </p:cNvPr>
          <p:cNvSpPr/>
          <p:nvPr/>
        </p:nvSpPr>
        <p:spPr>
          <a:xfrm>
            <a:off x="7654937" y="4045318"/>
            <a:ext cx="3159646" cy="937248"/>
          </a:xfrm>
          <a:prstGeom prst="homePlate">
            <a:avLst/>
          </a:prstGeom>
          <a:solidFill>
            <a:srgbClr val="3366FF">
              <a:alpha val="9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60" b="1" kern="0">
                <a:solidFill>
                  <a:srgbClr val="FFC000"/>
                </a:solidFill>
                <a:latin typeface="Bosch Office Sans" pitchFamily="2" charset="0"/>
              </a:rPr>
              <a:t>MVP03 Development</a:t>
            </a:r>
          </a:p>
          <a:p>
            <a:pPr marL="154254" indent="-154254">
              <a:buFont typeface="Arial" panose="020B0604020202020204" pitchFamily="34" charset="0"/>
              <a:buChar char="•"/>
            </a:pPr>
            <a:r>
              <a:rPr lang="en-US" sz="990" kern="0">
                <a:solidFill>
                  <a:prstClr val="white"/>
                </a:solidFill>
                <a:latin typeface="Bosch Office Sans" pitchFamily="2" charset="0"/>
              </a:rPr>
              <a:t>Critical asset failure assessment – 2/2</a:t>
            </a:r>
          </a:p>
          <a:p>
            <a:pPr marL="154254" indent="-154254">
              <a:buFont typeface="Arial" panose="020B0604020202020204" pitchFamily="34" charset="0"/>
              <a:buChar char="•"/>
            </a:pPr>
            <a:r>
              <a:rPr lang="en-US" sz="990" kern="0">
                <a:solidFill>
                  <a:prstClr val="white"/>
                </a:solidFill>
                <a:latin typeface="Bosch Office Sans" pitchFamily="2" charset="0"/>
              </a:rPr>
              <a:t>Condition monitoring of critical assets – 2/2</a:t>
            </a:r>
          </a:p>
          <a:p>
            <a:pPr marL="154254" indent="-154254">
              <a:buFont typeface="Arial" panose="020B0604020202020204" pitchFamily="34" charset="0"/>
              <a:buChar char="•"/>
            </a:pPr>
            <a:r>
              <a:rPr lang="en-US" sz="990" kern="0">
                <a:solidFill>
                  <a:prstClr val="white"/>
                </a:solidFill>
                <a:latin typeface="Bosch Office Sans" pitchFamily="2" charset="0"/>
              </a:rPr>
              <a:t>Inventory recommendation – 2/2</a:t>
            </a:r>
          </a:p>
          <a:p>
            <a:pPr marL="154254" indent="-154254">
              <a:buFont typeface="Arial" panose="020B0604020202020204" pitchFamily="34" charset="0"/>
              <a:buChar char="•"/>
            </a:pPr>
            <a:r>
              <a:rPr lang="en-US" sz="990" kern="0">
                <a:solidFill>
                  <a:prstClr val="white"/>
                </a:solidFill>
                <a:latin typeface="Bosch Office Sans" pitchFamily="2" charset="0"/>
              </a:rPr>
              <a:t>Workflow integrations</a:t>
            </a:r>
          </a:p>
        </p:txBody>
      </p:sp>
      <p:sp>
        <p:nvSpPr>
          <p:cNvPr id="108" name="Arrow: Pentagon 107">
            <a:extLst>
              <a:ext uri="{FF2B5EF4-FFF2-40B4-BE49-F238E27FC236}">
                <a16:creationId xmlns:a16="http://schemas.microsoft.com/office/drawing/2014/main" id="{14B267F7-245D-158D-1BCC-E11B82311719}"/>
              </a:ext>
            </a:extLst>
          </p:cNvPr>
          <p:cNvSpPr/>
          <p:nvPr/>
        </p:nvSpPr>
        <p:spPr>
          <a:xfrm>
            <a:off x="2636852" y="3375809"/>
            <a:ext cx="1285119" cy="492170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"/>
            <a:r>
              <a:rPr lang="en-US" sz="1260">
                <a:solidFill>
                  <a:sysClr val="windowText" lastClr="000000"/>
                </a:solidFill>
                <a:latin typeface="Bosch Office Sans" pitchFamily="2" charset="0"/>
              </a:rPr>
              <a:t>Integration &amp; Deployment</a:t>
            </a:r>
          </a:p>
        </p:txBody>
      </p:sp>
      <p:sp>
        <p:nvSpPr>
          <p:cNvPr id="112" name="Arrow: Pentagon 111">
            <a:extLst>
              <a:ext uri="{FF2B5EF4-FFF2-40B4-BE49-F238E27FC236}">
                <a16:creationId xmlns:a16="http://schemas.microsoft.com/office/drawing/2014/main" id="{0CE02A20-C80A-1323-BDC4-A723BCC32CAB}"/>
              </a:ext>
            </a:extLst>
          </p:cNvPr>
          <p:cNvSpPr/>
          <p:nvPr/>
        </p:nvSpPr>
        <p:spPr>
          <a:xfrm>
            <a:off x="279303" y="3375810"/>
            <a:ext cx="1144055" cy="342176"/>
          </a:xfrm>
          <a:prstGeom prst="homePlate">
            <a:avLst/>
          </a:prstGeom>
          <a:solidFill>
            <a:srgbClr val="FFCC99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"/>
            <a:r>
              <a:rPr lang="en-US" sz="1260">
                <a:latin typeface="Bosch Office Sans" pitchFamily="2" charset="0"/>
              </a:rPr>
              <a:t>Infra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B1244-40DA-B788-1F35-E1FA92408A93}"/>
              </a:ext>
            </a:extLst>
          </p:cNvPr>
          <p:cNvSpPr txBox="1">
            <a:spLocks/>
          </p:cNvSpPr>
          <p:nvPr/>
        </p:nvSpPr>
        <p:spPr>
          <a:xfrm>
            <a:off x="69779" y="149188"/>
            <a:ext cx="10558460" cy="388787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637" b="1">
                <a:solidFill>
                  <a:srgbClr val="CC3399"/>
                </a:solidFill>
                <a:latin typeface="Bosch Office Sans" pitchFamily="2" charset="0"/>
              </a:rPr>
              <a:t>MVP Roadmap for </a:t>
            </a:r>
            <a:r>
              <a:rPr lang="en-US" sz="8637" b="1" err="1">
                <a:solidFill>
                  <a:srgbClr val="CC3399"/>
                </a:solidFill>
                <a:latin typeface="Bosch Office Sans" pitchFamily="2" charset="0"/>
              </a:rPr>
              <a:t>IndAIGenious</a:t>
            </a:r>
            <a:endParaRPr lang="en-US" sz="8637" b="1">
              <a:solidFill>
                <a:srgbClr val="CC3399"/>
              </a:solidFill>
              <a:latin typeface="Bosch Office Sans" pitchFamily="2" charset="0"/>
            </a:endParaRPr>
          </a:p>
          <a:p>
            <a:pPr marL="0" indent="0">
              <a:buNone/>
            </a:pPr>
            <a:r>
              <a:rPr lang="en-US" sz="7198" b="1">
                <a:solidFill>
                  <a:srgbClr val="006666"/>
                </a:solidFill>
                <a:latin typeface="Bosch Office Sans" pitchFamily="2" charset="0"/>
              </a:rPr>
              <a:t>Key Milestones</a:t>
            </a:r>
          </a:p>
          <a:p>
            <a:pPr marL="0" indent="0">
              <a:buNone/>
            </a:pPr>
            <a:endParaRPr lang="en-US" sz="2159" b="1">
              <a:solidFill>
                <a:srgbClr val="CC3399"/>
              </a:solidFill>
              <a:latin typeface="Bosch Office Sans" pitchFamily="2" charset="0"/>
            </a:endParaRPr>
          </a:p>
        </p:txBody>
      </p:sp>
      <p:sp>
        <p:nvSpPr>
          <p:cNvPr id="99" name="Arrow: Pentagon 98">
            <a:extLst>
              <a:ext uri="{FF2B5EF4-FFF2-40B4-BE49-F238E27FC236}">
                <a16:creationId xmlns:a16="http://schemas.microsoft.com/office/drawing/2014/main" id="{DF5B0598-AA77-ED5E-2502-69AF3011A197}"/>
              </a:ext>
            </a:extLst>
          </p:cNvPr>
          <p:cNvSpPr/>
          <p:nvPr/>
        </p:nvSpPr>
        <p:spPr>
          <a:xfrm>
            <a:off x="7185700" y="7902390"/>
            <a:ext cx="2343924" cy="417215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60" kern="0">
                <a:solidFill>
                  <a:prstClr val="white"/>
                </a:solidFill>
                <a:latin typeface="Bosch Office Sans" pitchFamily="2" charset="0"/>
              </a:rPr>
              <a:t>Support &amp; Maintenance</a:t>
            </a:r>
          </a:p>
        </p:txBody>
      </p: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BC9C27BC-5F73-A83F-D87A-6552DBB00EEC}"/>
              </a:ext>
            </a:extLst>
          </p:cNvPr>
          <p:cNvSpPr/>
          <p:nvPr/>
        </p:nvSpPr>
        <p:spPr>
          <a:xfrm>
            <a:off x="155042" y="4037421"/>
            <a:ext cx="2933478" cy="1457390"/>
          </a:xfrm>
          <a:prstGeom prst="foldedCorner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u="sng">
                <a:solidFill>
                  <a:schemeClr val="tx1"/>
                </a:solidFill>
                <a:latin typeface="Bosch Office Sans" pitchFamily="2" charset="0"/>
              </a:rPr>
              <a:t>Module Prototypes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latin typeface="Bosch Office Sans" pitchFamily="2" charset="0"/>
              </a:rPr>
              <a:t>Base Module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latin typeface="Bosch Office Sans" pitchFamily="2" charset="0"/>
              </a:rPr>
              <a:t>Centralized knowledge 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latin typeface="Bosch Office Sans" pitchFamily="2" charset="0"/>
              </a:rPr>
              <a:t>Resolution and technician recommendation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latin typeface="Bosch Office Sans" pitchFamily="2" charset="0"/>
              </a:rPr>
              <a:t>Technician Assistant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latin typeface="Bosch Office Sans" pitchFamily="2" charset="0"/>
              </a:rPr>
              <a:t>Critical asset failure assessment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latin typeface="Bosch Office Sans" pitchFamily="2" charset="0"/>
              </a:rPr>
              <a:t>Condition monitoring of critical assets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latin typeface="Bosch Office Sans" pitchFamily="2" charset="0"/>
              </a:rPr>
              <a:t>Inventory recommendations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latin typeface="Bosch Office Sans" pitchFamily="2" charset="0"/>
              </a:rPr>
              <a:t>Workflow Integrations</a:t>
            </a:r>
          </a:p>
        </p:txBody>
      </p:sp>
      <p:sp>
        <p:nvSpPr>
          <p:cNvPr id="94" name="Arrow: Pentagon 93">
            <a:extLst>
              <a:ext uri="{FF2B5EF4-FFF2-40B4-BE49-F238E27FC236}">
                <a16:creationId xmlns:a16="http://schemas.microsoft.com/office/drawing/2014/main" id="{31EF4205-D658-5871-AA4D-9C875754A822}"/>
              </a:ext>
            </a:extLst>
          </p:cNvPr>
          <p:cNvSpPr/>
          <p:nvPr/>
        </p:nvSpPr>
        <p:spPr>
          <a:xfrm>
            <a:off x="279303" y="2485405"/>
            <a:ext cx="3658319" cy="834808"/>
          </a:xfrm>
          <a:prstGeom prst="homePlate">
            <a:avLst/>
          </a:prstGeom>
          <a:solidFill>
            <a:srgbClr val="243C78"/>
          </a:solidFill>
          <a:ln w="190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t"/>
          <a:lstStyle/>
          <a:p>
            <a:pPr algn="ctr"/>
            <a:r>
              <a:rPr lang="en-US" sz="1260" b="1" kern="0">
                <a:solidFill>
                  <a:srgbClr val="FFC000"/>
                </a:solidFill>
                <a:latin typeface="Bosch Office Sans" pitchFamily="2" charset="0"/>
              </a:rPr>
              <a:t>MVP01 Development</a:t>
            </a:r>
          </a:p>
          <a:p>
            <a:pPr marL="154254" indent="-154254">
              <a:buFont typeface="Arial" panose="020B0604020202020204" pitchFamily="34" charset="0"/>
              <a:buChar char="•"/>
            </a:pPr>
            <a:r>
              <a:rPr lang="en-US" sz="990" kern="0">
                <a:solidFill>
                  <a:prstClr val="white"/>
                </a:solidFill>
                <a:latin typeface="Bosch Office Sans" pitchFamily="2" charset="0"/>
              </a:rPr>
              <a:t>Centralized knowledge base</a:t>
            </a:r>
          </a:p>
          <a:p>
            <a:pPr marL="154254" indent="-154254">
              <a:buFont typeface="Arial" panose="020B0604020202020204" pitchFamily="34" charset="0"/>
              <a:buChar char="•"/>
            </a:pPr>
            <a:r>
              <a:rPr lang="en-US" sz="990" kern="0">
                <a:solidFill>
                  <a:prstClr val="white"/>
                </a:solidFill>
                <a:latin typeface="Bosch Office Sans" pitchFamily="2" charset="0"/>
              </a:rPr>
              <a:t>Resolution and technician recommendation</a:t>
            </a:r>
          </a:p>
          <a:p>
            <a:pPr marL="154254" indent="-154254">
              <a:buFont typeface="Arial" panose="020B0604020202020204" pitchFamily="34" charset="0"/>
              <a:buChar char="•"/>
            </a:pPr>
            <a:r>
              <a:rPr lang="en-US" sz="990" kern="0">
                <a:solidFill>
                  <a:prstClr val="white"/>
                </a:solidFill>
                <a:latin typeface="Bosch Office Sans" pitchFamily="2" charset="0"/>
              </a:rPr>
              <a:t>Technician Assistant -1/2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51843067-3EDB-4CC6-8914-7770213631C3}"/>
              </a:ext>
            </a:extLst>
          </p:cNvPr>
          <p:cNvSpPr/>
          <p:nvPr/>
        </p:nvSpPr>
        <p:spPr>
          <a:xfrm>
            <a:off x="6431754" y="4250157"/>
            <a:ext cx="1221855" cy="492170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"/>
            <a:r>
              <a:rPr lang="en-US" sz="1260">
                <a:solidFill>
                  <a:sysClr val="windowText" lastClr="000000"/>
                </a:solidFill>
                <a:latin typeface="Bosch Office Sans" pitchFamily="2" charset="0"/>
              </a:rPr>
              <a:t>Integration &amp; Deployment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2F6FC098-0781-5BB6-82F1-694EB21161FB}"/>
              </a:ext>
            </a:extLst>
          </p:cNvPr>
          <p:cNvSpPr/>
          <p:nvPr/>
        </p:nvSpPr>
        <p:spPr>
          <a:xfrm>
            <a:off x="9529464" y="5002641"/>
            <a:ext cx="1285119" cy="492170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"/>
            <a:r>
              <a:rPr lang="en-US" sz="1260">
                <a:solidFill>
                  <a:sysClr val="windowText" lastClr="000000"/>
                </a:solidFill>
                <a:latin typeface="Bosch Office Sans" pitchFamily="2" charset="0"/>
              </a:rPr>
              <a:t>Integration &amp; Deployment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1A1BBD-FE1D-731A-E283-6D34251D6B1B}"/>
              </a:ext>
            </a:extLst>
          </p:cNvPr>
          <p:cNvSpPr txBox="1"/>
          <p:nvPr/>
        </p:nvSpPr>
        <p:spPr>
          <a:xfrm>
            <a:off x="7840568" y="781608"/>
            <a:ext cx="3908935" cy="27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822625">
              <a:lnSpc>
                <a:spcPts val="2068"/>
              </a:lnSpc>
              <a:spcBef>
                <a:spcPts val="450"/>
              </a:spcBef>
              <a:defRPr/>
            </a:pPr>
            <a:r>
              <a:rPr lang="en-US" sz="1260" b="1" kern="0">
                <a:solidFill>
                  <a:srgbClr val="000000"/>
                </a:solidFill>
                <a:latin typeface="Bosch Office Sans"/>
              </a:rPr>
              <a:t>MVP – 03 development - 2026</a:t>
            </a:r>
          </a:p>
        </p:txBody>
      </p:sp>
    </p:spTree>
    <p:extLst>
      <p:ext uri="{BB962C8B-B14F-4D97-AF65-F5344CB8AC3E}">
        <p14:creationId xmlns:p14="http://schemas.microsoft.com/office/powerpoint/2010/main" val="23291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B1244-40DA-B788-1F35-E1FA92408A93}"/>
              </a:ext>
            </a:extLst>
          </p:cNvPr>
          <p:cNvSpPr txBox="1">
            <a:spLocks/>
          </p:cNvSpPr>
          <p:nvPr/>
        </p:nvSpPr>
        <p:spPr>
          <a:xfrm>
            <a:off x="69779" y="149188"/>
            <a:ext cx="10558460" cy="388787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637" b="1" i="0" u="none" strike="noStrike" kern="1200" cap="none" spc="0" normalizeH="0" baseline="0" noProof="0">
                <a:ln>
                  <a:noFill/>
                </a:ln>
                <a:solidFill>
                  <a:srgbClr val="CC3399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Pricing strategy for </a:t>
            </a:r>
            <a:r>
              <a:rPr kumimoji="0" lang="en-US" sz="8637" b="1" i="0" u="none" strike="noStrike" kern="1200" cap="none" spc="0" normalizeH="0" baseline="0" noProof="0" err="1">
                <a:ln>
                  <a:noFill/>
                </a:ln>
                <a:solidFill>
                  <a:srgbClr val="CC3399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IndAIGenious</a:t>
            </a:r>
            <a:endParaRPr kumimoji="0" lang="en-US" sz="8637" b="1" i="0" u="none" strike="noStrike" kern="1200" cap="none" spc="0" normalizeH="0" baseline="0" noProof="0">
              <a:ln>
                <a:noFill/>
              </a:ln>
              <a:solidFill>
                <a:srgbClr val="CC3399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7198" b="1" i="0" u="none" strike="noStrike" kern="1200" cap="none" spc="0" normalizeH="0" baseline="0" noProof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Tier based pricing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159" b="1" i="0" u="none" strike="noStrike" kern="1200" cap="none" spc="0" normalizeH="0" baseline="0" noProof="0">
              <a:ln>
                <a:noFill/>
              </a:ln>
              <a:solidFill>
                <a:srgbClr val="CC3399"/>
              </a:solidFill>
              <a:effectLst/>
              <a:uLnTx/>
              <a:uFillTx/>
              <a:latin typeface="Bosch Office Sans" pitchFamily="2" charset="0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549D0E-D1C8-7370-3111-ADE128EE02BB}"/>
              </a:ext>
            </a:extLst>
          </p:cNvPr>
          <p:cNvSpPr/>
          <p:nvPr/>
        </p:nvSpPr>
        <p:spPr>
          <a:xfrm>
            <a:off x="7397064" y="793546"/>
            <a:ext cx="3059994" cy="4692771"/>
          </a:xfrm>
          <a:prstGeom prst="roundRect">
            <a:avLst/>
          </a:prstGeom>
          <a:noFill/>
          <a:ln>
            <a:solidFill>
              <a:srgbClr val="9900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7C032C-BFF6-A549-FB91-73E2E065900F}"/>
              </a:ext>
            </a:extLst>
          </p:cNvPr>
          <p:cNvSpPr/>
          <p:nvPr/>
        </p:nvSpPr>
        <p:spPr>
          <a:xfrm>
            <a:off x="4215076" y="793546"/>
            <a:ext cx="3059994" cy="4692771"/>
          </a:xfrm>
          <a:prstGeom prst="roundRect">
            <a:avLst/>
          </a:prstGeom>
          <a:noFill/>
          <a:ln>
            <a:solidFill>
              <a:srgbClr val="9900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0459FC-975D-95E2-62C8-0481E3883888}"/>
              </a:ext>
            </a:extLst>
          </p:cNvPr>
          <p:cNvSpPr/>
          <p:nvPr/>
        </p:nvSpPr>
        <p:spPr>
          <a:xfrm>
            <a:off x="1009978" y="793631"/>
            <a:ext cx="3059994" cy="4692770"/>
          </a:xfrm>
          <a:prstGeom prst="roundRect">
            <a:avLst/>
          </a:prstGeom>
          <a:noFill/>
          <a:ln>
            <a:solidFill>
              <a:srgbClr val="9900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1400">
              <a:solidFill>
                <a:schemeClr val="tx1"/>
              </a:solidFill>
              <a:latin typeface="Bosch Office Sans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>
              <a:solidFill>
                <a:schemeClr val="tx1"/>
              </a:solidFill>
              <a:latin typeface="Bosch Office Sans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400">
              <a:solidFill>
                <a:schemeClr val="tx1"/>
              </a:solidFill>
              <a:latin typeface="Bosch Office Sans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400">
              <a:solidFill>
                <a:schemeClr val="tx1"/>
              </a:solidFill>
              <a:latin typeface="Bosch Office Sans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40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3419DE-2670-F32E-067A-517C9731657F}"/>
              </a:ext>
            </a:extLst>
          </p:cNvPr>
          <p:cNvSpPr/>
          <p:nvPr/>
        </p:nvSpPr>
        <p:spPr>
          <a:xfrm>
            <a:off x="4491519" y="1015205"/>
            <a:ext cx="2550009" cy="634999"/>
          </a:xfrm>
          <a:prstGeom prst="roundRect">
            <a:avLst/>
          </a:prstGeom>
          <a:solidFill>
            <a:srgbClr val="FFCCFF">
              <a:alpha val="43922"/>
            </a:srgb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400" b="1" u="sng">
                <a:solidFill>
                  <a:srgbClr val="990099"/>
                </a:solidFill>
                <a:latin typeface="Bosch Office Sans" pitchFamily="2" charset="0"/>
              </a:rPr>
              <a:t>Standard Plan</a:t>
            </a:r>
          </a:p>
          <a:p>
            <a:pPr algn="ctr"/>
            <a:r>
              <a:rPr lang="en-US" sz="1200" b="1">
                <a:solidFill>
                  <a:srgbClr val="990099"/>
                </a:solidFill>
                <a:latin typeface="Bosch Office Sans" pitchFamily="2" charset="0"/>
              </a:rPr>
              <a:t>Annual License Fees: $35000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1A547E-B905-CF16-D1A4-5147EE6859C7}"/>
              </a:ext>
            </a:extLst>
          </p:cNvPr>
          <p:cNvSpPr/>
          <p:nvPr/>
        </p:nvSpPr>
        <p:spPr>
          <a:xfrm>
            <a:off x="7582627" y="1015205"/>
            <a:ext cx="2521295" cy="634999"/>
          </a:xfrm>
          <a:prstGeom prst="roundRect">
            <a:avLst/>
          </a:prstGeom>
          <a:solidFill>
            <a:srgbClr val="FFCCFF">
              <a:alpha val="43922"/>
            </a:srgb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400" b="1" u="sng">
                <a:solidFill>
                  <a:srgbClr val="990099"/>
                </a:solidFill>
                <a:latin typeface="Bosch Office Sans" pitchFamily="2" charset="0"/>
              </a:rPr>
              <a:t>Enterprise Plan</a:t>
            </a:r>
          </a:p>
          <a:p>
            <a:pPr algn="ctr"/>
            <a:r>
              <a:rPr lang="en-US" sz="1200" b="1">
                <a:solidFill>
                  <a:srgbClr val="990099"/>
                </a:solidFill>
                <a:latin typeface="Bosch Office Sans" pitchFamily="2" charset="0"/>
              </a:rPr>
              <a:t>Annual License Fees: $50000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6C7ED4-8C1D-AA7A-413E-C516A82BFE67}"/>
              </a:ext>
            </a:extLst>
          </p:cNvPr>
          <p:cNvSpPr/>
          <p:nvPr/>
        </p:nvSpPr>
        <p:spPr>
          <a:xfrm>
            <a:off x="1259247" y="1015205"/>
            <a:ext cx="2569297" cy="624878"/>
          </a:xfrm>
          <a:prstGeom prst="roundRect">
            <a:avLst/>
          </a:prstGeom>
          <a:solidFill>
            <a:srgbClr val="FFCCFF">
              <a:alpha val="43922"/>
            </a:srgbClr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400" b="1" u="sng">
                <a:solidFill>
                  <a:srgbClr val="990099"/>
                </a:solidFill>
                <a:latin typeface="Bosch Office Sans" pitchFamily="2" charset="0"/>
              </a:rPr>
              <a:t>Basic Plan</a:t>
            </a:r>
          </a:p>
          <a:p>
            <a:pPr algn="ctr"/>
            <a:r>
              <a:rPr lang="en-US" sz="1200" b="1">
                <a:solidFill>
                  <a:srgbClr val="990099"/>
                </a:solidFill>
                <a:latin typeface="Bosch Office Sans" pitchFamily="2" charset="0"/>
              </a:rPr>
              <a:t>Annual License Fees: $15000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4BCC2A-8CBD-611A-626A-93129F5AD676}"/>
              </a:ext>
            </a:extLst>
          </p:cNvPr>
          <p:cNvSpPr txBox="1"/>
          <p:nvPr/>
        </p:nvSpPr>
        <p:spPr>
          <a:xfrm>
            <a:off x="1099163" y="1860944"/>
            <a:ext cx="2881623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>
                <a:solidFill>
                  <a:schemeClr val="tx1"/>
                </a:solidFill>
                <a:latin typeface="Bosch Office Sans" pitchFamily="2" charset="0"/>
              </a:rPr>
              <a:t>Modules: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>
                <a:solidFill>
                  <a:schemeClr val="tx1"/>
                </a:solidFill>
                <a:latin typeface="Bosch Office Sans" pitchFamily="2" charset="0"/>
              </a:rPr>
              <a:t>Base Module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>
                <a:solidFill>
                  <a:schemeClr val="tx1"/>
                </a:solidFill>
                <a:latin typeface="Bosch Office Sans" pitchFamily="2" charset="0"/>
              </a:rPr>
              <a:t>Centralized knowledge base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>
                <a:solidFill>
                  <a:schemeClr val="tx1"/>
                </a:solidFill>
                <a:latin typeface="Bosch Office Sans" pitchFamily="2" charset="0"/>
              </a:rPr>
              <a:t>Role Based Access Control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>
                <a:latin typeface="Bosch Office Sans" pitchFamily="2" charset="0"/>
              </a:rPr>
              <a:t>Cloud Agnostic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>
                <a:solidFill>
                  <a:schemeClr val="tx1"/>
                </a:solidFill>
                <a:latin typeface="Bosch Office Sans" pitchFamily="2" charset="0"/>
              </a:rPr>
              <a:t>Language : </a:t>
            </a:r>
            <a:r>
              <a:rPr lang="en-US" sz="1300" b="1">
                <a:solidFill>
                  <a:schemeClr val="tx1"/>
                </a:solidFill>
                <a:latin typeface="Bosch Office Sans" pitchFamily="2" charset="0"/>
              </a:rPr>
              <a:t>English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>
                <a:latin typeface="Bosch Office Sans" pitchFamily="2" charset="0"/>
              </a:rPr>
              <a:t>Personas : </a:t>
            </a:r>
            <a:r>
              <a:rPr lang="en-US" sz="1300" b="1">
                <a:latin typeface="Bosch Office Sans" pitchFamily="2" charset="0"/>
              </a:rPr>
              <a:t>1</a:t>
            </a:r>
            <a:endParaRPr lang="en-US" sz="1300" b="1">
              <a:solidFill>
                <a:schemeClr val="tx1"/>
              </a:solidFill>
              <a:latin typeface="Bosch Office Sans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>
                <a:latin typeface="Bosch Office Sans" pitchFamily="2" charset="0"/>
              </a:rPr>
              <a:t>Standard users : </a:t>
            </a:r>
            <a:r>
              <a:rPr lang="en-US" sz="1300" b="1">
                <a:latin typeface="Bosch Office Sans" pitchFamily="2" charset="0"/>
              </a:rPr>
              <a:t>10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>
                <a:latin typeface="Bosch Office Sans" pitchFamily="2" charset="0"/>
              </a:rPr>
              <a:t>No of critical assets support :  </a:t>
            </a:r>
            <a:r>
              <a:rPr lang="en-US" sz="1300" b="1" err="1">
                <a:latin typeface="Bosch Office Sans" pitchFamily="2" charset="0"/>
              </a:rPr>
              <a:t>upto</a:t>
            </a:r>
            <a:r>
              <a:rPr lang="en-US" sz="1300" b="1">
                <a:latin typeface="Bosch Office Sans" pitchFamily="2" charset="0"/>
              </a:rPr>
              <a:t> 25</a:t>
            </a:r>
          </a:p>
          <a:p>
            <a:endParaRPr lang="en-US" sz="1300" b="1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AE54D9-97C0-D09C-E5BA-15B85E5BF650}"/>
              </a:ext>
            </a:extLst>
          </p:cNvPr>
          <p:cNvSpPr txBox="1"/>
          <p:nvPr/>
        </p:nvSpPr>
        <p:spPr>
          <a:xfrm>
            <a:off x="4345510" y="1771715"/>
            <a:ext cx="2929559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>
                <a:solidFill>
                  <a:schemeClr val="tx1"/>
                </a:solidFill>
                <a:latin typeface="Bosch Office Sans" pitchFamily="2" charset="0"/>
              </a:rPr>
              <a:t>Everything from </a:t>
            </a:r>
            <a:r>
              <a:rPr lang="en-US" sz="1300" b="1">
                <a:solidFill>
                  <a:schemeClr val="tx1"/>
                </a:solidFill>
                <a:latin typeface="Bosch Office Sans" pitchFamily="2" charset="0"/>
              </a:rPr>
              <a:t>Basic</a:t>
            </a:r>
            <a:r>
              <a:rPr lang="en-US" sz="1300">
                <a:solidFill>
                  <a:schemeClr val="tx1"/>
                </a:solidFill>
                <a:latin typeface="Bosch Office Sans" pitchFamily="2" charset="0"/>
              </a:rPr>
              <a:t> Plan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u="sng">
                <a:solidFill>
                  <a:schemeClr val="tx1"/>
                </a:solidFill>
                <a:latin typeface="Bosch Office Sans" pitchFamily="2" charset="0"/>
              </a:rPr>
              <a:t>Modules: (</a:t>
            </a:r>
            <a:r>
              <a:rPr lang="en-US" sz="1300" b="1" u="sng">
                <a:solidFill>
                  <a:schemeClr val="tx1"/>
                </a:solidFill>
                <a:latin typeface="Bosch Office Sans" pitchFamily="2" charset="0"/>
              </a:rPr>
              <a:t>Basic+</a:t>
            </a:r>
            <a:r>
              <a:rPr lang="en-US" sz="1300" u="sng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>
                <a:solidFill>
                  <a:schemeClr val="tx1"/>
                </a:solidFill>
                <a:latin typeface="Bosch Office Sans" pitchFamily="2" charset="0"/>
              </a:rPr>
              <a:t>Resolution and technician recommendation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>
                <a:solidFill>
                  <a:schemeClr val="tx1"/>
                </a:solidFill>
                <a:latin typeface="Bosch Office Sans" pitchFamily="2" charset="0"/>
              </a:rPr>
              <a:t>Technician Assistant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>
                <a:latin typeface="Bosch Office Sans" pitchFamily="2" charset="0"/>
              </a:rPr>
              <a:t>Inventory recommendation</a:t>
            </a:r>
            <a:endParaRPr lang="en-US" sz="1400">
              <a:solidFill>
                <a:schemeClr val="tx1"/>
              </a:solidFill>
              <a:latin typeface="Bosch Office Sans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400">
              <a:solidFill>
                <a:schemeClr val="tx1"/>
              </a:solidFill>
              <a:latin typeface="Bosch Office Sans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>
                <a:solidFill>
                  <a:schemeClr val="tx1"/>
                </a:solidFill>
                <a:latin typeface="Bosch Office Sans" pitchFamily="2" charset="0"/>
              </a:rPr>
              <a:t>Language : </a:t>
            </a:r>
            <a:r>
              <a:rPr lang="en-US" sz="1300" b="1">
                <a:solidFill>
                  <a:schemeClr val="tx1"/>
                </a:solidFill>
                <a:latin typeface="Bosch Office Sans" pitchFamily="2" charset="0"/>
              </a:rPr>
              <a:t>English + 1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>
                <a:latin typeface="Bosch Office Sans" pitchFamily="2" charset="0"/>
              </a:rPr>
              <a:t>Personas : </a:t>
            </a:r>
            <a:r>
              <a:rPr lang="en-US" sz="1300" b="1">
                <a:latin typeface="Bosch Office Sans" pitchFamily="2" charset="0"/>
              </a:rPr>
              <a:t>4</a:t>
            </a:r>
            <a:endParaRPr lang="en-US" sz="1300" b="1">
              <a:solidFill>
                <a:schemeClr val="tx1"/>
              </a:solidFill>
              <a:latin typeface="Bosch Office Sans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>
                <a:latin typeface="Bosch Office Sans" pitchFamily="2" charset="0"/>
              </a:rPr>
              <a:t>Standard users : </a:t>
            </a:r>
            <a:r>
              <a:rPr lang="en-US" sz="1300" b="1">
                <a:latin typeface="Bosch Office Sans" pitchFamily="2" charset="0"/>
              </a:rPr>
              <a:t>25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>
                <a:latin typeface="Bosch Office Sans" pitchFamily="2" charset="0"/>
              </a:rPr>
              <a:t>No of critical assets support :  </a:t>
            </a:r>
            <a:r>
              <a:rPr lang="en-US" sz="1300" b="1" err="1">
                <a:latin typeface="Bosch Office Sans" pitchFamily="2" charset="0"/>
              </a:rPr>
              <a:t>upto</a:t>
            </a:r>
            <a:r>
              <a:rPr lang="en-US" sz="1300" b="1">
                <a:latin typeface="Bosch Office Sans" pitchFamily="2" charset="0"/>
              </a:rPr>
              <a:t> 50</a:t>
            </a:r>
          </a:p>
          <a:p>
            <a:endParaRPr lang="en-US" sz="13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72815F-3A4E-33EF-26F9-37197D368DDA}"/>
              </a:ext>
            </a:extLst>
          </p:cNvPr>
          <p:cNvSpPr txBox="1"/>
          <p:nvPr/>
        </p:nvSpPr>
        <p:spPr>
          <a:xfrm>
            <a:off x="7546643" y="1758359"/>
            <a:ext cx="2929559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>
                <a:solidFill>
                  <a:schemeClr val="tx1"/>
                </a:solidFill>
                <a:latin typeface="Bosch Office Sans" pitchFamily="2" charset="0"/>
              </a:rPr>
              <a:t>Everything from </a:t>
            </a:r>
            <a:r>
              <a:rPr lang="en-US" sz="1300" b="1">
                <a:latin typeface="Bosch Office Sans" pitchFamily="2" charset="0"/>
              </a:rPr>
              <a:t>S</a:t>
            </a:r>
            <a:r>
              <a:rPr lang="en-US" sz="1300" b="1">
                <a:solidFill>
                  <a:schemeClr val="tx1"/>
                </a:solidFill>
                <a:latin typeface="Bosch Office Sans" pitchFamily="2" charset="0"/>
              </a:rPr>
              <a:t>tandard</a:t>
            </a:r>
            <a:r>
              <a:rPr lang="en-US" sz="1300">
                <a:solidFill>
                  <a:schemeClr val="tx1"/>
                </a:solidFill>
                <a:latin typeface="Bosch Office Sans" pitchFamily="2" charset="0"/>
              </a:rPr>
              <a:t> Plan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u="sng">
                <a:solidFill>
                  <a:schemeClr val="tx1"/>
                </a:solidFill>
                <a:latin typeface="Bosch Office Sans" pitchFamily="2" charset="0"/>
              </a:rPr>
              <a:t>Modules: (</a:t>
            </a:r>
            <a:r>
              <a:rPr lang="en-US" sz="1300" b="1" u="sng">
                <a:solidFill>
                  <a:schemeClr val="tx1"/>
                </a:solidFill>
                <a:latin typeface="Bosch Office Sans" pitchFamily="2" charset="0"/>
              </a:rPr>
              <a:t>Standard+</a:t>
            </a:r>
            <a:r>
              <a:rPr lang="en-US" sz="1300" u="sng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>
                <a:solidFill>
                  <a:schemeClr val="tx1"/>
                </a:solidFill>
                <a:latin typeface="Bosch Office Sans" pitchFamily="2" charset="0"/>
              </a:rPr>
              <a:t>Critical asset failure assessment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>
                <a:solidFill>
                  <a:schemeClr val="tx1"/>
                </a:solidFill>
                <a:latin typeface="Bosch Office Sans" pitchFamily="2" charset="0"/>
              </a:rPr>
              <a:t>Condition monitoring of critical assets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>
                <a:latin typeface="Bosch Office Sans" pitchFamily="2" charset="0"/>
              </a:rPr>
              <a:t>Workflow Integrations</a:t>
            </a:r>
          </a:p>
          <a:p>
            <a:pPr marL="457200" lvl="1"/>
            <a:endParaRPr lang="en-US" sz="1400">
              <a:solidFill>
                <a:schemeClr val="tx1"/>
              </a:solidFill>
              <a:latin typeface="Bosch Office Sans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>
                <a:solidFill>
                  <a:schemeClr val="tx1"/>
                </a:solidFill>
                <a:latin typeface="Bosch Office Sans" pitchFamily="2" charset="0"/>
              </a:rPr>
              <a:t>Language : </a:t>
            </a:r>
            <a:r>
              <a:rPr lang="en-US" sz="1300" b="1">
                <a:solidFill>
                  <a:schemeClr val="tx1"/>
                </a:solidFill>
                <a:latin typeface="Bosch Office Sans" pitchFamily="2" charset="0"/>
              </a:rPr>
              <a:t>English + Custom</a:t>
            </a:r>
            <a:r>
              <a:rPr lang="en-US" sz="1400">
                <a:latin typeface="Bosch Office Sans" pitchFamily="2" charset="0"/>
              </a:rPr>
              <a:t> </a:t>
            </a:r>
            <a:r>
              <a:rPr lang="en-US" sz="1000">
                <a:latin typeface="Bosch Office Sans" pitchFamily="2" charset="0"/>
              </a:rPr>
              <a:t>(</a:t>
            </a:r>
            <a:r>
              <a:rPr lang="en-US" sz="1000" err="1">
                <a:latin typeface="Bosch Office Sans" pitchFamily="2" charset="0"/>
              </a:rPr>
              <a:t>upto</a:t>
            </a:r>
            <a:r>
              <a:rPr lang="en-US" sz="1000">
                <a:latin typeface="Bosch Office Sans" pitchFamily="2" charset="0"/>
              </a:rPr>
              <a:t> 6)</a:t>
            </a:r>
            <a:endParaRPr lang="en-US" sz="1000" b="1">
              <a:solidFill>
                <a:schemeClr val="tx1"/>
              </a:solidFill>
              <a:latin typeface="Bosch Office Sans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>
                <a:latin typeface="Bosch Office Sans" pitchFamily="2" charset="0"/>
              </a:rPr>
              <a:t>Personas : </a:t>
            </a:r>
            <a:r>
              <a:rPr lang="en-US" sz="1300" b="1">
                <a:latin typeface="Bosch Office Sans" pitchFamily="2" charset="0"/>
              </a:rPr>
              <a:t>Custom</a:t>
            </a:r>
            <a:r>
              <a:rPr lang="en-US" sz="1000">
                <a:latin typeface="Bosch Office Sans" pitchFamily="2" charset="0"/>
              </a:rPr>
              <a:t>(</a:t>
            </a:r>
            <a:r>
              <a:rPr lang="en-US" sz="1000" err="1">
                <a:latin typeface="Bosch Office Sans" pitchFamily="2" charset="0"/>
              </a:rPr>
              <a:t>upto</a:t>
            </a:r>
            <a:r>
              <a:rPr lang="en-US" sz="1000">
                <a:latin typeface="Bosch Office Sans" pitchFamily="2" charset="0"/>
              </a:rPr>
              <a:t> 10)</a:t>
            </a:r>
            <a:endParaRPr lang="en-US" sz="1000">
              <a:solidFill>
                <a:schemeClr val="tx1"/>
              </a:solidFill>
              <a:latin typeface="Bosch Office Sans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>
                <a:latin typeface="Bosch Office Sans" pitchFamily="2" charset="0"/>
              </a:rPr>
              <a:t>Standard users : </a:t>
            </a:r>
            <a:r>
              <a:rPr lang="en-US" sz="1300" b="1">
                <a:latin typeface="Bosch Office Sans" pitchFamily="2" charset="0"/>
              </a:rPr>
              <a:t>50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>
                <a:latin typeface="Bosch Office Sans" pitchFamily="2" charset="0"/>
              </a:rPr>
              <a:t>No of critical assets support :  </a:t>
            </a:r>
            <a:r>
              <a:rPr lang="en-US" sz="1300" b="1" err="1">
                <a:latin typeface="Bosch Office Sans" pitchFamily="2" charset="0"/>
              </a:rPr>
              <a:t>upto</a:t>
            </a:r>
            <a:r>
              <a:rPr lang="en-US" sz="1300" b="1">
                <a:latin typeface="Bosch Office Sans" pitchFamily="2" charset="0"/>
              </a:rPr>
              <a:t> 100</a:t>
            </a:r>
          </a:p>
          <a:p>
            <a:endParaRPr lang="en-US" sz="13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C65F87-FE29-9171-7732-E5F5342166E0}"/>
              </a:ext>
            </a:extLst>
          </p:cNvPr>
          <p:cNvSpPr txBox="1"/>
          <p:nvPr/>
        </p:nvSpPr>
        <p:spPr>
          <a:xfrm>
            <a:off x="5025224" y="2627906"/>
            <a:ext cx="914400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B6A945-4765-D53A-570A-096A1B0B3C76}"/>
              </a:ext>
            </a:extLst>
          </p:cNvPr>
          <p:cNvSpPr txBox="1"/>
          <p:nvPr/>
        </p:nvSpPr>
        <p:spPr>
          <a:xfrm>
            <a:off x="6887150" y="5607828"/>
            <a:ext cx="7482177" cy="1918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* Anything beyond Custom plan can be provided. </a:t>
            </a:r>
          </a:p>
        </p:txBody>
      </p:sp>
    </p:spTree>
    <p:extLst>
      <p:ext uri="{BB962C8B-B14F-4D97-AF65-F5344CB8AC3E}">
        <p14:creationId xmlns:p14="http://schemas.microsoft.com/office/powerpoint/2010/main" val="353378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EB463A62-6D2E-BB9E-8158-9C6B73BF0D6A}"/>
              </a:ext>
            </a:extLst>
          </p:cNvPr>
          <p:cNvGraphicFramePr>
            <a:graphicFrameLocks noGrp="1"/>
          </p:cNvGraphicFramePr>
          <p:nvPr/>
        </p:nvGraphicFramePr>
        <p:xfrm>
          <a:off x="137120" y="1236732"/>
          <a:ext cx="10623032" cy="4278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140">
                  <a:extLst>
                    <a:ext uri="{9D8B030D-6E8A-4147-A177-3AD203B41FA5}">
                      <a16:colId xmlns:a16="http://schemas.microsoft.com/office/drawing/2014/main" val="145952281"/>
                    </a:ext>
                  </a:extLst>
                </a:gridCol>
                <a:gridCol w="629140">
                  <a:extLst>
                    <a:ext uri="{9D8B030D-6E8A-4147-A177-3AD203B41FA5}">
                      <a16:colId xmlns:a16="http://schemas.microsoft.com/office/drawing/2014/main" val="4165456940"/>
                    </a:ext>
                  </a:extLst>
                </a:gridCol>
                <a:gridCol w="629140">
                  <a:extLst>
                    <a:ext uri="{9D8B030D-6E8A-4147-A177-3AD203B41FA5}">
                      <a16:colId xmlns:a16="http://schemas.microsoft.com/office/drawing/2014/main" val="2916789707"/>
                    </a:ext>
                  </a:extLst>
                </a:gridCol>
                <a:gridCol w="629140">
                  <a:extLst>
                    <a:ext uri="{9D8B030D-6E8A-4147-A177-3AD203B41FA5}">
                      <a16:colId xmlns:a16="http://schemas.microsoft.com/office/drawing/2014/main" val="2181663660"/>
                    </a:ext>
                  </a:extLst>
                </a:gridCol>
                <a:gridCol w="629140">
                  <a:extLst>
                    <a:ext uri="{9D8B030D-6E8A-4147-A177-3AD203B41FA5}">
                      <a16:colId xmlns:a16="http://schemas.microsoft.com/office/drawing/2014/main" val="923330368"/>
                    </a:ext>
                  </a:extLst>
                </a:gridCol>
                <a:gridCol w="629140">
                  <a:extLst>
                    <a:ext uri="{9D8B030D-6E8A-4147-A177-3AD203B41FA5}">
                      <a16:colId xmlns:a16="http://schemas.microsoft.com/office/drawing/2014/main" val="3180396949"/>
                    </a:ext>
                  </a:extLst>
                </a:gridCol>
                <a:gridCol w="556792">
                  <a:extLst>
                    <a:ext uri="{9D8B030D-6E8A-4147-A177-3AD203B41FA5}">
                      <a16:colId xmlns:a16="http://schemas.microsoft.com/office/drawing/2014/main" val="1469822132"/>
                    </a:ext>
                  </a:extLst>
                </a:gridCol>
                <a:gridCol w="629140">
                  <a:extLst>
                    <a:ext uri="{9D8B030D-6E8A-4147-A177-3AD203B41FA5}">
                      <a16:colId xmlns:a16="http://schemas.microsoft.com/office/drawing/2014/main" val="3965276697"/>
                    </a:ext>
                  </a:extLst>
                </a:gridCol>
                <a:gridCol w="629140">
                  <a:extLst>
                    <a:ext uri="{9D8B030D-6E8A-4147-A177-3AD203B41FA5}">
                      <a16:colId xmlns:a16="http://schemas.microsoft.com/office/drawing/2014/main" val="1802760069"/>
                    </a:ext>
                  </a:extLst>
                </a:gridCol>
                <a:gridCol w="629140">
                  <a:extLst>
                    <a:ext uri="{9D8B030D-6E8A-4147-A177-3AD203B41FA5}">
                      <a16:colId xmlns:a16="http://schemas.microsoft.com/office/drawing/2014/main" val="337360842"/>
                    </a:ext>
                  </a:extLst>
                </a:gridCol>
                <a:gridCol w="629140">
                  <a:extLst>
                    <a:ext uri="{9D8B030D-6E8A-4147-A177-3AD203B41FA5}">
                      <a16:colId xmlns:a16="http://schemas.microsoft.com/office/drawing/2014/main" val="896008745"/>
                    </a:ext>
                  </a:extLst>
                </a:gridCol>
                <a:gridCol w="629140">
                  <a:extLst>
                    <a:ext uri="{9D8B030D-6E8A-4147-A177-3AD203B41FA5}">
                      <a16:colId xmlns:a16="http://schemas.microsoft.com/office/drawing/2014/main" val="844088733"/>
                    </a:ext>
                  </a:extLst>
                </a:gridCol>
                <a:gridCol w="629140">
                  <a:extLst>
                    <a:ext uri="{9D8B030D-6E8A-4147-A177-3AD203B41FA5}">
                      <a16:colId xmlns:a16="http://schemas.microsoft.com/office/drawing/2014/main" val="1615281602"/>
                    </a:ext>
                  </a:extLst>
                </a:gridCol>
                <a:gridCol w="629140">
                  <a:extLst>
                    <a:ext uri="{9D8B030D-6E8A-4147-A177-3AD203B41FA5}">
                      <a16:colId xmlns:a16="http://schemas.microsoft.com/office/drawing/2014/main" val="2557927052"/>
                    </a:ext>
                  </a:extLst>
                </a:gridCol>
                <a:gridCol w="629140">
                  <a:extLst>
                    <a:ext uri="{9D8B030D-6E8A-4147-A177-3AD203B41FA5}">
                      <a16:colId xmlns:a16="http://schemas.microsoft.com/office/drawing/2014/main" val="3851522278"/>
                    </a:ext>
                  </a:extLst>
                </a:gridCol>
                <a:gridCol w="629140">
                  <a:extLst>
                    <a:ext uri="{9D8B030D-6E8A-4147-A177-3AD203B41FA5}">
                      <a16:colId xmlns:a16="http://schemas.microsoft.com/office/drawing/2014/main" val="2435961611"/>
                    </a:ext>
                  </a:extLst>
                </a:gridCol>
                <a:gridCol w="629140">
                  <a:extLst>
                    <a:ext uri="{9D8B030D-6E8A-4147-A177-3AD203B41FA5}">
                      <a16:colId xmlns:a16="http://schemas.microsoft.com/office/drawing/2014/main" val="1562536905"/>
                    </a:ext>
                  </a:extLst>
                </a:gridCol>
              </a:tblGrid>
              <a:tr h="476538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Bosch Office Sans" pitchFamily="2" charset="0"/>
                        </a:rPr>
                        <a:t>M1</a:t>
                      </a:r>
                    </a:p>
                  </a:txBody>
                  <a:tcPr marL="61702" marR="61702" marT="30851" marB="30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Bosch Office Sans" pitchFamily="2" charset="0"/>
                        </a:rPr>
                        <a:t>M2</a:t>
                      </a:r>
                    </a:p>
                  </a:txBody>
                  <a:tcPr marL="61702" marR="61702" marT="30851" marB="30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Bosch Office Sans" pitchFamily="2" charset="0"/>
                        </a:rPr>
                        <a:t>M3</a:t>
                      </a:r>
                    </a:p>
                  </a:txBody>
                  <a:tcPr marL="61702" marR="61702" marT="30851" marB="30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Bosch Office Sans" pitchFamily="2" charset="0"/>
                        </a:rPr>
                        <a:t>M4</a:t>
                      </a:r>
                    </a:p>
                  </a:txBody>
                  <a:tcPr marL="61702" marR="61702" marT="30851" marB="30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Bosch Office Sans" pitchFamily="2" charset="0"/>
                        </a:rPr>
                        <a:t>M5</a:t>
                      </a:r>
                    </a:p>
                  </a:txBody>
                  <a:tcPr marL="61702" marR="61702" marT="30851" marB="30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Bosch Office Sans" pitchFamily="2" charset="0"/>
                        </a:rPr>
                        <a:t>M6</a:t>
                      </a:r>
                    </a:p>
                  </a:txBody>
                  <a:tcPr marL="61702" marR="61702" marT="30851" marB="30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33" rtl="0" eaLnBrk="1" latinLnBrk="0" hangingPunct="1"/>
                      <a:r>
                        <a:rPr lang="en-US" sz="1100" b="1" kern="1200">
                          <a:solidFill>
                            <a:schemeClr val="lt1"/>
                          </a:solidFill>
                          <a:latin typeface="Bosch Office Sans" pitchFamily="2" charset="0"/>
                          <a:ea typeface="+mn-ea"/>
                          <a:cs typeface="+mn-cs"/>
                        </a:rPr>
                        <a:t>M7</a:t>
                      </a:r>
                    </a:p>
                  </a:txBody>
                  <a:tcPr marL="61702" marR="61702" marT="30851" marB="30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Bosch Office Sans" pitchFamily="2" charset="0"/>
                        </a:rPr>
                        <a:t>M8</a:t>
                      </a:r>
                    </a:p>
                  </a:txBody>
                  <a:tcPr marL="61702" marR="61702" marT="30851" marB="30851"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Bosch Office Sans" pitchFamily="2" charset="0"/>
                        </a:rPr>
                        <a:t>M9</a:t>
                      </a:r>
                    </a:p>
                  </a:txBody>
                  <a:tcPr marL="61702" marR="61702" marT="30851" marB="30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Bosch Office Sans" pitchFamily="2" charset="0"/>
                        </a:rPr>
                        <a:t>M10</a:t>
                      </a:r>
                    </a:p>
                  </a:txBody>
                  <a:tcPr marL="61702" marR="61702" marT="30851" marB="30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Bosch Office Sans" pitchFamily="2" charset="0"/>
                        </a:rPr>
                        <a:t>M11</a:t>
                      </a:r>
                    </a:p>
                  </a:txBody>
                  <a:tcPr marL="61702" marR="61702" marT="30851" marB="30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Bosch Office Sans" pitchFamily="2" charset="0"/>
                        </a:rPr>
                        <a:t>M12</a:t>
                      </a:r>
                    </a:p>
                  </a:txBody>
                  <a:tcPr marL="61702" marR="61702" marT="30851" marB="30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Bosch Office Sans" pitchFamily="2" charset="0"/>
                        </a:rPr>
                        <a:t>M13</a:t>
                      </a:r>
                    </a:p>
                  </a:txBody>
                  <a:tcPr marL="61702" marR="61702" marT="30851" marB="30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Bosch Office Sans" pitchFamily="2" charset="0"/>
                        </a:rPr>
                        <a:t>M14</a:t>
                      </a:r>
                    </a:p>
                  </a:txBody>
                  <a:tcPr marL="61702" marR="61702" marT="30851" marB="30851"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Bosch Office Sans" pitchFamily="2" charset="0"/>
                        </a:rPr>
                        <a:t>M15</a:t>
                      </a:r>
                    </a:p>
                  </a:txBody>
                  <a:tcPr marL="61702" marR="61702" marT="30851" marB="30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Bosch Office Sans" pitchFamily="2" charset="0"/>
                        </a:rPr>
                        <a:t>M16</a:t>
                      </a:r>
                    </a:p>
                  </a:txBody>
                  <a:tcPr marL="61702" marR="61702" marT="30851" marB="30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Bosch Office Sans" pitchFamily="2" charset="0"/>
                        </a:rPr>
                        <a:t>M17</a:t>
                      </a:r>
                    </a:p>
                  </a:txBody>
                  <a:tcPr marL="61702" marR="61702" marT="30851" marB="3085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66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129157"/>
                  </a:ext>
                </a:extLst>
              </a:tr>
              <a:tr h="3801616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1702" marR="61702" marT="30851" marB="308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1702" marR="61702" marT="30851" marB="308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1702" marR="61702" marT="30851" marB="308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1702" marR="61702" marT="30851" marB="308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1702" marR="61702" marT="30851" marB="308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1702" marR="61702" marT="30851" marB="308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33" rtl="0" eaLnBrk="1" latinLnBrk="0" hangingPunct="1"/>
                      <a:endParaRPr lang="en-US" sz="1100" b="1" kern="1200">
                        <a:solidFill>
                          <a:schemeClr val="lt1"/>
                        </a:solidFill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1702" marR="61702" marT="30851" marB="308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z</a:t>
                      </a:r>
                    </a:p>
                  </a:txBody>
                  <a:tcPr marL="61702" marR="61702" marT="30851" marB="30851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1702" marR="61702" marT="30851" marB="308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1702" marR="61702" marT="30851" marB="308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1702" marR="61702" marT="30851" marB="308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1702" marR="61702" marT="30851" marB="308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1702" marR="61702" marT="30851" marB="308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1702" marR="61702" marT="30851" marB="30851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1702" marR="61702" marT="30851" marB="308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1702" marR="61702" marT="30851" marB="308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61702" marR="61702" marT="30851" marB="308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830215"/>
                  </a:ext>
                </a:extLst>
              </a:tr>
            </a:tbl>
          </a:graphicData>
        </a:graphic>
      </p:graphicFrame>
      <p:sp>
        <p:nvSpPr>
          <p:cNvPr id="92" name="Arrow: Pentagon 91">
            <a:extLst>
              <a:ext uri="{FF2B5EF4-FFF2-40B4-BE49-F238E27FC236}">
                <a16:creationId xmlns:a16="http://schemas.microsoft.com/office/drawing/2014/main" id="{E5FAA373-F3A2-F0DB-BDAB-FFB9F1F8D4A7}"/>
              </a:ext>
            </a:extLst>
          </p:cNvPr>
          <p:cNvSpPr/>
          <p:nvPr/>
        </p:nvSpPr>
        <p:spPr>
          <a:xfrm>
            <a:off x="137120" y="1728902"/>
            <a:ext cx="9392344" cy="682175"/>
          </a:xfrm>
          <a:prstGeom prst="homePlate">
            <a:avLst/>
          </a:prstGeom>
          <a:solidFill>
            <a:srgbClr val="0070C0">
              <a:alpha val="80000"/>
            </a:srgbClr>
          </a:solidFill>
          <a:ln w="190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60" b="1" kern="0" dirty="0">
                <a:solidFill>
                  <a:srgbClr val="FFC000"/>
                </a:solidFill>
                <a:latin typeface="Bosch Office Sans" pitchFamily="2" charset="0"/>
              </a:rPr>
              <a:t>										Base Module Development </a:t>
            </a:r>
          </a:p>
          <a:p>
            <a:r>
              <a:rPr lang="en-US" sz="990" kern="0" dirty="0">
                <a:solidFill>
                  <a:prstClr val="white"/>
                </a:solidFill>
                <a:latin typeface="Bosch Office Sans" pitchFamily="2" charset="0"/>
              </a:rPr>
              <a:t>RBAC				Multimodal conversations			UI/UX	            Session Management 			Multichannel support			Multilingual Conversation   SSO Integration (AD)			Persona based Personalization</a:t>
            </a:r>
          </a:p>
          <a:p>
            <a:pPr lvl="8"/>
            <a:r>
              <a:rPr lang="en-US" sz="990" kern="0" dirty="0">
                <a:solidFill>
                  <a:prstClr val="white"/>
                </a:solidFill>
                <a:latin typeface="Bosch Office Sans" pitchFamily="2" charset="0"/>
              </a:rPr>
              <a:t>				</a:t>
            </a:r>
          </a:p>
          <a:p>
            <a:r>
              <a:rPr lang="en-US" sz="990" kern="0" dirty="0">
                <a:solidFill>
                  <a:prstClr val="white"/>
                </a:solidFill>
                <a:latin typeface="Bosch Office Sans" pitchFamily="2" charset="0"/>
              </a:rPr>
              <a:t>Persona based personalization 			</a:t>
            </a:r>
          </a:p>
        </p:txBody>
      </p:sp>
      <p:sp>
        <p:nvSpPr>
          <p:cNvPr id="81" name="Arrow: Left-Right 80">
            <a:extLst>
              <a:ext uri="{FF2B5EF4-FFF2-40B4-BE49-F238E27FC236}">
                <a16:creationId xmlns:a16="http://schemas.microsoft.com/office/drawing/2014/main" id="{FB176390-4E79-9BB6-5365-7087692A1A70}"/>
              </a:ext>
            </a:extLst>
          </p:cNvPr>
          <p:cNvSpPr/>
          <p:nvPr/>
        </p:nvSpPr>
        <p:spPr>
          <a:xfrm>
            <a:off x="7689683" y="1073475"/>
            <a:ext cx="3128607" cy="135592"/>
          </a:xfrm>
          <a:prstGeom prst="leftRightArrow">
            <a:avLst/>
          </a:prstGeom>
          <a:solidFill>
            <a:srgbClr val="B57713">
              <a:alpha val="8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822625">
              <a:defRPr/>
            </a:pPr>
            <a:endParaRPr lang="en-US" sz="1619" kern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12EA862-EAEC-4B45-33D0-845CC339A729}"/>
              </a:ext>
            </a:extLst>
          </p:cNvPr>
          <p:cNvSpPr txBox="1"/>
          <p:nvPr/>
        </p:nvSpPr>
        <p:spPr>
          <a:xfrm>
            <a:off x="2997945" y="775557"/>
            <a:ext cx="3908935" cy="27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822625">
              <a:lnSpc>
                <a:spcPts val="2068"/>
              </a:lnSpc>
              <a:spcBef>
                <a:spcPts val="450"/>
              </a:spcBef>
              <a:defRPr/>
            </a:pPr>
            <a:r>
              <a:rPr lang="en-US" sz="1260" b="1" kern="0">
                <a:solidFill>
                  <a:srgbClr val="000000"/>
                </a:solidFill>
                <a:latin typeface="Bosch Office Sans"/>
              </a:rPr>
              <a:t>MVP – 01 &amp; 02 development - 2025</a:t>
            </a:r>
          </a:p>
        </p:txBody>
      </p:sp>
      <p:sp>
        <p:nvSpPr>
          <p:cNvPr id="91" name="Arrow: Left-Right 90">
            <a:extLst>
              <a:ext uri="{FF2B5EF4-FFF2-40B4-BE49-F238E27FC236}">
                <a16:creationId xmlns:a16="http://schemas.microsoft.com/office/drawing/2014/main" id="{1F0699DE-5F05-AEB2-4F6E-0F57BB33FA05}"/>
              </a:ext>
            </a:extLst>
          </p:cNvPr>
          <p:cNvSpPr/>
          <p:nvPr/>
        </p:nvSpPr>
        <p:spPr>
          <a:xfrm>
            <a:off x="165050" y="1067423"/>
            <a:ext cx="7511701" cy="140676"/>
          </a:xfrm>
          <a:prstGeom prst="leftRightArrow">
            <a:avLst/>
          </a:prstGeom>
          <a:solidFill>
            <a:srgbClr val="C00C79">
              <a:alpha val="80000"/>
            </a:srgb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defTabSz="822625">
              <a:defRPr/>
            </a:pPr>
            <a:endParaRPr lang="en-US" sz="1619" kern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97" name="Arrow: Pentagon 96">
            <a:extLst>
              <a:ext uri="{FF2B5EF4-FFF2-40B4-BE49-F238E27FC236}">
                <a16:creationId xmlns:a16="http://schemas.microsoft.com/office/drawing/2014/main" id="{922EADA5-B217-B51C-1851-4983263F3733}"/>
              </a:ext>
            </a:extLst>
          </p:cNvPr>
          <p:cNvSpPr/>
          <p:nvPr/>
        </p:nvSpPr>
        <p:spPr>
          <a:xfrm>
            <a:off x="3923299" y="3238581"/>
            <a:ext cx="3711237" cy="937248"/>
          </a:xfrm>
          <a:prstGeom prst="homePlate">
            <a:avLst/>
          </a:prstGeom>
          <a:solidFill>
            <a:srgbClr val="006666">
              <a:alpha val="90000"/>
            </a:srgb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60" b="1" kern="0" dirty="0">
                <a:solidFill>
                  <a:srgbClr val="FFC000"/>
                </a:solidFill>
                <a:latin typeface="Bosch Office Sans" pitchFamily="2" charset="0"/>
              </a:rPr>
              <a:t>MVP02 Development</a:t>
            </a:r>
          </a:p>
          <a:p>
            <a:pPr marL="154254" indent="-154254">
              <a:buFont typeface="Arial" panose="020B0604020202020204" pitchFamily="34" charset="0"/>
              <a:buChar char="•"/>
            </a:pPr>
            <a:endParaRPr lang="en-US" sz="990" kern="0" dirty="0">
              <a:solidFill>
                <a:prstClr val="white"/>
              </a:solidFill>
              <a:latin typeface="Bosch Office Sans" pitchFamily="2" charset="0"/>
            </a:endParaRPr>
          </a:p>
          <a:p>
            <a:pPr marL="154254" indent="-154254">
              <a:buFont typeface="Arial" panose="020B0604020202020204" pitchFamily="34" charset="0"/>
              <a:buChar char="•"/>
            </a:pPr>
            <a:r>
              <a:rPr lang="en-US" sz="990" kern="0" dirty="0">
                <a:solidFill>
                  <a:prstClr val="white"/>
                </a:solidFill>
                <a:latin typeface="Bosch Office Sans" pitchFamily="2" charset="0"/>
              </a:rPr>
              <a:t>Critical asset failure assessment – 1/2</a:t>
            </a:r>
          </a:p>
          <a:p>
            <a:pPr marL="154254" indent="-154254">
              <a:buFont typeface="Arial" panose="020B0604020202020204" pitchFamily="34" charset="0"/>
              <a:buChar char="•"/>
            </a:pPr>
            <a:r>
              <a:rPr lang="en-US" sz="990" kern="0" dirty="0">
                <a:solidFill>
                  <a:prstClr val="white"/>
                </a:solidFill>
                <a:latin typeface="Bosch Office Sans" pitchFamily="2" charset="0"/>
              </a:rPr>
              <a:t>Resolution and technician recommendation</a:t>
            </a:r>
          </a:p>
          <a:p>
            <a:pPr marL="154254" indent="-154254">
              <a:buFont typeface="Arial" panose="020B0604020202020204" pitchFamily="34" charset="0"/>
              <a:buChar char="•"/>
            </a:pPr>
            <a:r>
              <a:rPr lang="en-US" sz="990" kern="0" dirty="0">
                <a:solidFill>
                  <a:prstClr val="white"/>
                </a:solidFill>
                <a:latin typeface="Bosch Office Sans" pitchFamily="2" charset="0"/>
              </a:rPr>
              <a:t>Condition monitoring of critical assets – 2/2</a:t>
            </a:r>
          </a:p>
          <a:p>
            <a:pPr marL="154254" indent="-154254">
              <a:buFont typeface="Arial" panose="020B0604020202020204" pitchFamily="34" charset="0"/>
              <a:buChar char="•"/>
            </a:pPr>
            <a:r>
              <a:rPr lang="en-US" sz="990" kern="0" dirty="0">
                <a:solidFill>
                  <a:prstClr val="white"/>
                </a:solidFill>
                <a:latin typeface="Bosch Office Sans" pitchFamily="2" charset="0"/>
              </a:rPr>
              <a:t>Inventory recommendation – 1/2</a:t>
            </a:r>
          </a:p>
        </p:txBody>
      </p:sp>
      <p:sp>
        <p:nvSpPr>
          <p:cNvPr id="102" name="Arrow: Pentagon 101">
            <a:extLst>
              <a:ext uri="{FF2B5EF4-FFF2-40B4-BE49-F238E27FC236}">
                <a16:creationId xmlns:a16="http://schemas.microsoft.com/office/drawing/2014/main" id="{C63E4ED1-7ED6-21A4-E078-C866B59DA7C5}"/>
              </a:ext>
            </a:extLst>
          </p:cNvPr>
          <p:cNvSpPr/>
          <p:nvPr/>
        </p:nvSpPr>
        <p:spPr>
          <a:xfrm>
            <a:off x="7654937" y="4045318"/>
            <a:ext cx="3159646" cy="937248"/>
          </a:xfrm>
          <a:prstGeom prst="homePlate">
            <a:avLst/>
          </a:prstGeom>
          <a:solidFill>
            <a:srgbClr val="3366FF">
              <a:alpha val="9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60" b="1" kern="0" dirty="0">
                <a:solidFill>
                  <a:srgbClr val="FFC000"/>
                </a:solidFill>
                <a:latin typeface="Bosch Office Sans" pitchFamily="2" charset="0"/>
              </a:rPr>
              <a:t>MVP03 Development</a:t>
            </a:r>
          </a:p>
          <a:p>
            <a:pPr marL="154254" indent="-154254">
              <a:buFont typeface="Arial" panose="020B0604020202020204" pitchFamily="34" charset="0"/>
              <a:buChar char="•"/>
            </a:pPr>
            <a:r>
              <a:rPr lang="en-US" sz="990" kern="0" dirty="0">
                <a:solidFill>
                  <a:prstClr val="white"/>
                </a:solidFill>
                <a:latin typeface="Bosch Office Sans" pitchFamily="2" charset="0"/>
              </a:rPr>
              <a:t>Critical asset failure assessment – 2/2</a:t>
            </a:r>
          </a:p>
          <a:p>
            <a:pPr marL="154254" indent="-154254">
              <a:buFont typeface="Arial" panose="020B0604020202020204" pitchFamily="34" charset="0"/>
              <a:buChar char="•"/>
            </a:pPr>
            <a:r>
              <a:rPr lang="en-US" sz="990" kern="0" dirty="0">
                <a:solidFill>
                  <a:prstClr val="white"/>
                </a:solidFill>
                <a:latin typeface="Bosch Office Sans" pitchFamily="2" charset="0"/>
              </a:rPr>
              <a:t>Inventory recommendation – 2/2</a:t>
            </a:r>
          </a:p>
          <a:p>
            <a:pPr marL="154254" indent="-154254">
              <a:buFont typeface="Arial" panose="020B0604020202020204" pitchFamily="34" charset="0"/>
              <a:buChar char="•"/>
            </a:pPr>
            <a:r>
              <a:rPr lang="en-US" sz="990" kern="0" dirty="0">
                <a:solidFill>
                  <a:prstClr val="white"/>
                </a:solidFill>
                <a:latin typeface="Bosch Office Sans" pitchFamily="2" charset="0"/>
              </a:rPr>
              <a:t>Workflow integrations</a:t>
            </a:r>
          </a:p>
        </p:txBody>
      </p:sp>
      <p:sp>
        <p:nvSpPr>
          <p:cNvPr id="108" name="Arrow: Pentagon 107">
            <a:extLst>
              <a:ext uri="{FF2B5EF4-FFF2-40B4-BE49-F238E27FC236}">
                <a16:creationId xmlns:a16="http://schemas.microsoft.com/office/drawing/2014/main" id="{14B267F7-245D-158D-1BCC-E11B82311719}"/>
              </a:ext>
            </a:extLst>
          </p:cNvPr>
          <p:cNvSpPr/>
          <p:nvPr/>
        </p:nvSpPr>
        <p:spPr>
          <a:xfrm>
            <a:off x="2636852" y="3375809"/>
            <a:ext cx="1285119" cy="492170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"/>
            <a:r>
              <a:rPr lang="en-US" sz="1260">
                <a:solidFill>
                  <a:sysClr val="windowText" lastClr="000000"/>
                </a:solidFill>
                <a:latin typeface="Bosch Office Sans" pitchFamily="2" charset="0"/>
              </a:rPr>
              <a:t>Integration &amp; Deployment</a:t>
            </a:r>
          </a:p>
        </p:txBody>
      </p:sp>
      <p:sp>
        <p:nvSpPr>
          <p:cNvPr id="112" name="Arrow: Pentagon 111">
            <a:extLst>
              <a:ext uri="{FF2B5EF4-FFF2-40B4-BE49-F238E27FC236}">
                <a16:creationId xmlns:a16="http://schemas.microsoft.com/office/drawing/2014/main" id="{0CE02A20-C80A-1323-BDC4-A723BCC32CAB}"/>
              </a:ext>
            </a:extLst>
          </p:cNvPr>
          <p:cNvSpPr/>
          <p:nvPr/>
        </p:nvSpPr>
        <p:spPr>
          <a:xfrm>
            <a:off x="279303" y="3375810"/>
            <a:ext cx="1144055" cy="342176"/>
          </a:xfrm>
          <a:prstGeom prst="homePlate">
            <a:avLst/>
          </a:prstGeom>
          <a:solidFill>
            <a:srgbClr val="FFCC99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"/>
            <a:r>
              <a:rPr lang="en-US" sz="1260">
                <a:latin typeface="Bosch Office Sans" pitchFamily="2" charset="0"/>
              </a:rPr>
              <a:t>Infra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B1244-40DA-B788-1F35-E1FA92408A93}"/>
              </a:ext>
            </a:extLst>
          </p:cNvPr>
          <p:cNvSpPr txBox="1">
            <a:spLocks/>
          </p:cNvSpPr>
          <p:nvPr/>
        </p:nvSpPr>
        <p:spPr>
          <a:xfrm>
            <a:off x="69779" y="149188"/>
            <a:ext cx="10558460" cy="388787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637" b="1">
                <a:solidFill>
                  <a:srgbClr val="CC3399"/>
                </a:solidFill>
                <a:latin typeface="Bosch Office Sans" pitchFamily="2" charset="0"/>
              </a:rPr>
              <a:t>MVP Roadmap for </a:t>
            </a:r>
            <a:r>
              <a:rPr lang="en-US" sz="8637" b="1" err="1">
                <a:solidFill>
                  <a:srgbClr val="CC3399"/>
                </a:solidFill>
                <a:latin typeface="Bosch Office Sans" pitchFamily="2" charset="0"/>
              </a:rPr>
              <a:t>IndAIGenious</a:t>
            </a:r>
            <a:endParaRPr lang="en-US" sz="8637" b="1">
              <a:solidFill>
                <a:srgbClr val="CC3399"/>
              </a:solidFill>
              <a:latin typeface="Bosch Office Sans" pitchFamily="2" charset="0"/>
            </a:endParaRPr>
          </a:p>
          <a:p>
            <a:pPr marL="0" indent="0">
              <a:buNone/>
            </a:pPr>
            <a:r>
              <a:rPr lang="en-US" sz="7198" b="1">
                <a:solidFill>
                  <a:srgbClr val="006666"/>
                </a:solidFill>
                <a:latin typeface="Bosch Office Sans" pitchFamily="2" charset="0"/>
              </a:rPr>
              <a:t>Key Milestones</a:t>
            </a:r>
          </a:p>
          <a:p>
            <a:pPr marL="0" indent="0">
              <a:buNone/>
            </a:pPr>
            <a:endParaRPr lang="en-US" sz="2159" b="1">
              <a:solidFill>
                <a:srgbClr val="CC3399"/>
              </a:solidFill>
              <a:latin typeface="Bosch Office Sans" pitchFamily="2" charset="0"/>
            </a:endParaRPr>
          </a:p>
        </p:txBody>
      </p:sp>
      <p:sp>
        <p:nvSpPr>
          <p:cNvPr id="99" name="Arrow: Pentagon 98">
            <a:extLst>
              <a:ext uri="{FF2B5EF4-FFF2-40B4-BE49-F238E27FC236}">
                <a16:creationId xmlns:a16="http://schemas.microsoft.com/office/drawing/2014/main" id="{DF5B0598-AA77-ED5E-2502-69AF3011A197}"/>
              </a:ext>
            </a:extLst>
          </p:cNvPr>
          <p:cNvSpPr/>
          <p:nvPr/>
        </p:nvSpPr>
        <p:spPr>
          <a:xfrm>
            <a:off x="7185700" y="7902390"/>
            <a:ext cx="2343924" cy="417215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60" kern="0">
                <a:solidFill>
                  <a:prstClr val="white"/>
                </a:solidFill>
                <a:latin typeface="Bosch Office Sans" pitchFamily="2" charset="0"/>
              </a:rPr>
              <a:t>Support &amp; Maintenance</a:t>
            </a:r>
          </a:p>
        </p:txBody>
      </p: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BC9C27BC-5F73-A83F-D87A-6552DBB00EEC}"/>
              </a:ext>
            </a:extLst>
          </p:cNvPr>
          <p:cNvSpPr/>
          <p:nvPr/>
        </p:nvSpPr>
        <p:spPr>
          <a:xfrm>
            <a:off x="155042" y="4037421"/>
            <a:ext cx="2933478" cy="1457390"/>
          </a:xfrm>
          <a:prstGeom prst="foldedCorner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u="sng">
                <a:solidFill>
                  <a:schemeClr val="tx1"/>
                </a:solidFill>
                <a:latin typeface="Bosch Office Sans" pitchFamily="2" charset="0"/>
              </a:rPr>
              <a:t>Module Prototypes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latin typeface="Bosch Office Sans" pitchFamily="2" charset="0"/>
              </a:rPr>
              <a:t>Base Module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latin typeface="Bosch Office Sans" pitchFamily="2" charset="0"/>
              </a:rPr>
              <a:t>Centralized knowledge 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latin typeface="Bosch Office Sans" pitchFamily="2" charset="0"/>
              </a:rPr>
              <a:t>Resolution and technician recommendation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latin typeface="Bosch Office Sans" pitchFamily="2" charset="0"/>
              </a:rPr>
              <a:t>Technician Assistant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latin typeface="Bosch Office Sans" pitchFamily="2" charset="0"/>
              </a:rPr>
              <a:t>Critical asset failure assessment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latin typeface="Bosch Office Sans" pitchFamily="2" charset="0"/>
              </a:rPr>
              <a:t>Condition monitoring of critical assets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latin typeface="Bosch Office Sans" pitchFamily="2" charset="0"/>
              </a:rPr>
              <a:t>Inventory recommendations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latin typeface="Bosch Office Sans" pitchFamily="2" charset="0"/>
              </a:rPr>
              <a:t>Workflow Integrations</a:t>
            </a:r>
          </a:p>
        </p:txBody>
      </p:sp>
      <p:sp>
        <p:nvSpPr>
          <p:cNvPr id="94" name="Arrow: Pentagon 93">
            <a:extLst>
              <a:ext uri="{FF2B5EF4-FFF2-40B4-BE49-F238E27FC236}">
                <a16:creationId xmlns:a16="http://schemas.microsoft.com/office/drawing/2014/main" id="{31EF4205-D658-5871-AA4D-9C875754A822}"/>
              </a:ext>
            </a:extLst>
          </p:cNvPr>
          <p:cNvSpPr/>
          <p:nvPr/>
        </p:nvSpPr>
        <p:spPr>
          <a:xfrm>
            <a:off x="279303" y="2485405"/>
            <a:ext cx="3658319" cy="834808"/>
          </a:xfrm>
          <a:prstGeom prst="homePlate">
            <a:avLst/>
          </a:prstGeom>
          <a:solidFill>
            <a:srgbClr val="243C78"/>
          </a:solidFill>
          <a:ln w="190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t"/>
          <a:lstStyle/>
          <a:p>
            <a:pPr algn="ctr"/>
            <a:r>
              <a:rPr lang="en-US" sz="1260" b="1" kern="0" dirty="0">
                <a:solidFill>
                  <a:srgbClr val="FFC000"/>
                </a:solidFill>
                <a:latin typeface="Bosch Office Sans" pitchFamily="2" charset="0"/>
              </a:rPr>
              <a:t>MVP01 Development</a:t>
            </a:r>
          </a:p>
          <a:p>
            <a:pPr marL="154254" indent="-154254">
              <a:buFont typeface="Arial" panose="020B0604020202020204" pitchFamily="34" charset="0"/>
              <a:buChar char="•"/>
            </a:pPr>
            <a:r>
              <a:rPr lang="en-US" sz="990" kern="0" dirty="0">
                <a:solidFill>
                  <a:prstClr val="white"/>
                </a:solidFill>
                <a:latin typeface="Bosch Office Sans" pitchFamily="2" charset="0"/>
              </a:rPr>
              <a:t>Centralized knowledge base</a:t>
            </a:r>
          </a:p>
          <a:p>
            <a:pPr marL="154254" indent="-154254">
              <a:buFont typeface="Arial" panose="020B0604020202020204" pitchFamily="34" charset="0"/>
              <a:buChar char="•"/>
            </a:pPr>
            <a:r>
              <a:rPr lang="en-US" sz="990" kern="0" dirty="0">
                <a:solidFill>
                  <a:prstClr val="white"/>
                </a:solidFill>
                <a:latin typeface="Bosch Office Sans" pitchFamily="2" charset="0"/>
              </a:rPr>
              <a:t>Condition monitoring of critical assets – 1/2</a:t>
            </a:r>
          </a:p>
          <a:p>
            <a:pPr marL="154254" indent="-154254">
              <a:buFont typeface="Arial" panose="020B0604020202020204" pitchFamily="34" charset="0"/>
              <a:buChar char="•"/>
            </a:pPr>
            <a:r>
              <a:rPr lang="en-US" sz="990" kern="0" dirty="0">
                <a:solidFill>
                  <a:prstClr val="white"/>
                </a:solidFill>
                <a:latin typeface="Bosch Office Sans" pitchFamily="2" charset="0"/>
              </a:rPr>
              <a:t>Technician Assistant 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51843067-3EDB-4CC6-8914-7770213631C3}"/>
              </a:ext>
            </a:extLst>
          </p:cNvPr>
          <p:cNvSpPr/>
          <p:nvPr/>
        </p:nvSpPr>
        <p:spPr>
          <a:xfrm>
            <a:off x="6431754" y="4250157"/>
            <a:ext cx="1221855" cy="492170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"/>
            <a:r>
              <a:rPr lang="en-US" sz="1260">
                <a:solidFill>
                  <a:sysClr val="windowText" lastClr="000000"/>
                </a:solidFill>
                <a:latin typeface="Bosch Office Sans" pitchFamily="2" charset="0"/>
              </a:rPr>
              <a:t>Integration &amp; Deployment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2F6FC098-0781-5BB6-82F1-694EB21161FB}"/>
              </a:ext>
            </a:extLst>
          </p:cNvPr>
          <p:cNvSpPr/>
          <p:nvPr/>
        </p:nvSpPr>
        <p:spPr>
          <a:xfrm>
            <a:off x="9529464" y="5002641"/>
            <a:ext cx="1285119" cy="492170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"/>
            <a:r>
              <a:rPr lang="en-US" sz="1260">
                <a:solidFill>
                  <a:sysClr val="windowText" lastClr="000000"/>
                </a:solidFill>
                <a:latin typeface="Bosch Office Sans" pitchFamily="2" charset="0"/>
              </a:rPr>
              <a:t>Integration &amp; Deployment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1A1BBD-FE1D-731A-E283-6D34251D6B1B}"/>
              </a:ext>
            </a:extLst>
          </p:cNvPr>
          <p:cNvSpPr txBox="1"/>
          <p:nvPr/>
        </p:nvSpPr>
        <p:spPr>
          <a:xfrm>
            <a:off x="7840568" y="781608"/>
            <a:ext cx="3908935" cy="27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822625">
              <a:lnSpc>
                <a:spcPts val="2068"/>
              </a:lnSpc>
              <a:spcBef>
                <a:spcPts val="450"/>
              </a:spcBef>
              <a:defRPr/>
            </a:pPr>
            <a:r>
              <a:rPr lang="en-US" sz="1260" b="1" kern="0">
                <a:solidFill>
                  <a:srgbClr val="000000"/>
                </a:solidFill>
                <a:latin typeface="Bosch Office Sans"/>
              </a:rPr>
              <a:t>MVP – 03 development - 2026</a:t>
            </a:r>
          </a:p>
        </p:txBody>
      </p:sp>
    </p:spTree>
    <p:extLst>
      <p:ext uri="{BB962C8B-B14F-4D97-AF65-F5344CB8AC3E}">
        <p14:creationId xmlns:p14="http://schemas.microsoft.com/office/powerpoint/2010/main" val="37192933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TEMPLATEVERSION" val="2.0"/>
  <p:tag name="MLLANGUAGE" val="eng"/>
  <p:tag name="SAXCONVERSION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BGSW/EII-IM BGSW/PJ-PAI1</OrgInhalt>
      <Wert>SX/EDS-MM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GmbH 2023. All rights reserved, also regarding any disposal, exploitation, reproduction, editing, distribution, as well as in the event of applications for industrial property rights.</OrgInhalt>
      <Wert>© Robert Bosch GmbH 2023.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2023-01-10</OrgInhalt>
      <Wert>2023-10-20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7726868C15C040AADC55878F806C4E" ma:contentTypeVersion="11" ma:contentTypeDescription="Create a new document." ma:contentTypeScope="" ma:versionID="84edc97bc543b0a3854d3adb1143f53e">
  <xsd:schema xmlns:xsd="http://www.w3.org/2001/XMLSchema" xmlns:xs="http://www.w3.org/2001/XMLSchema" xmlns:p="http://schemas.microsoft.com/office/2006/metadata/properties" xmlns:ns2="c6fc8dc5-aa6b-49b2-b765-908a173d276d" targetNamespace="http://schemas.microsoft.com/office/2006/metadata/properties" ma:root="true" ma:fieldsID="ac33630c722111b3c54c0c645f807e80" ns2:_="">
    <xsd:import namespace="c6fc8dc5-aa6b-49b2-b765-908a173d27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fc8dc5-aa6b-49b2-b765-908a173d27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e50c28b-242c-4b51-be91-908d422433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6fc8dc5-aa6b-49b2-b765-908a173d276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D4D57478-C479-43B9-AC19-831D041A094A}">
  <ds:schemaRefs/>
</ds:datastoreItem>
</file>

<file path=customXml/itemProps3.xml><?xml version="1.0" encoding="utf-8"?>
<ds:datastoreItem xmlns:ds="http://schemas.openxmlformats.org/officeDocument/2006/customXml" ds:itemID="{D59892CE-CC04-4822-B145-BC96591BC53A}">
  <ds:schemaRefs>
    <ds:schemaRef ds:uri="c6fc8dc5-aa6b-49b2-b765-908a173d27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3A8B5AAF-AACD-4802-AF01-91CF00B7C1A9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7183AC0F-186F-4D1F-A25D-23932723F9EE}">
  <ds:schemaRefs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c6fc8dc5-aa6b-49b2-b765-908a173d276d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548</Words>
  <Application>Microsoft Office PowerPoint</Application>
  <PresentationFormat>Custom</PresentationFormat>
  <Paragraphs>154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Bosch Office Sans</vt:lpstr>
      <vt:lpstr>Calibri</vt:lpstr>
      <vt:lpstr>Symbol</vt:lpstr>
      <vt:lpstr>Wingdings</vt:lpstr>
      <vt:lpstr>Bosch 2022</vt:lpstr>
      <vt:lpstr>IndAIGenious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&lt;PROPOSAL TITLE here&gt;</dc:title>
  <dc:creator>Bhatnagar Lakshmi Rao (BGSW/EII-IM BGSW/PJ-PAI1)</dc:creator>
  <cp:lastModifiedBy>Swetha Venkatesappa (SX/EDI2-MM)</cp:lastModifiedBy>
  <cp:revision>1</cp:revision>
  <dcterms:created xsi:type="dcterms:W3CDTF">2023-01-10T04:59:31Z</dcterms:created>
  <dcterms:modified xsi:type="dcterms:W3CDTF">2025-04-17T11:56:14Z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  <property fmtid="{D5CDD505-2E9C-101B-9397-08002B2CF9AE}" pid="8" name="ContentTypeId">
    <vt:lpwstr>0x010100547726868C15C040AADC55878F806C4E</vt:lpwstr>
  </property>
  <property fmtid="{D5CDD505-2E9C-101B-9397-08002B2CF9AE}" pid="9" name="MediaServiceImageTags">
    <vt:lpwstr/>
  </property>
  <property fmtid="{D5CDD505-2E9C-101B-9397-08002B2CF9AE}" pid="10" name="Order">
    <vt:r8>300</vt:r8>
  </property>
  <property fmtid="{D5CDD505-2E9C-101B-9397-08002B2CF9AE}" pid="11" name="xd_Signature">
    <vt:bool>false</vt:bool>
  </property>
  <property fmtid="{D5CDD505-2E9C-101B-9397-08002B2CF9AE}" pid="12" name="xd_ProgID">
    <vt:lpwstr/>
  </property>
  <property fmtid="{D5CDD505-2E9C-101B-9397-08002B2CF9AE}" pid="13" name="ComplianceAssetId">
    <vt:lpwstr/>
  </property>
  <property fmtid="{D5CDD505-2E9C-101B-9397-08002B2CF9AE}" pid="14" name="TemplateUrl">
    <vt:lpwstr/>
  </property>
  <property fmtid="{D5CDD505-2E9C-101B-9397-08002B2CF9AE}" pid="15" name="_ExtendedDescription">
    <vt:lpwstr/>
  </property>
  <property fmtid="{D5CDD505-2E9C-101B-9397-08002B2CF9AE}" pid="16" name="TriggerFlowInfo">
    <vt:lpwstr/>
  </property>
</Properties>
</file>