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10"/>
  </p:notesMasterIdLst>
  <p:sldIdLst>
    <p:sldId id="256" r:id="rId7"/>
    <p:sldId id="2147376167" r:id="rId8"/>
    <p:sldId id="2147376166" r:id="rId9"/>
  </p:sldIdLst>
  <p:sldSz cx="10969625" cy="6170613"/>
  <p:notesSz cx="6858000" cy="9144000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E9DEC-154B-40BE-866E-7704B52560F3}" v="3" dt="2024-10-04T04:57:44.947"/>
    <p1510:client id="{9B06F045-46A9-4662-8B2F-B13B2525B928}" v="4" dt="2024-10-04T04:43:07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un R (SX/EDS7-EGM)" userId="7d7ace56-892d-4361-93a7-9758cda78b68" providerId="ADAL" clId="{9B06F045-46A9-4662-8B2F-B13B2525B928}"/>
    <pc:docChg chg="undo custSel modSld">
      <pc:chgData name="Arjun R (SX/EDS7-EGM)" userId="7d7ace56-892d-4361-93a7-9758cda78b68" providerId="ADAL" clId="{9B06F045-46A9-4662-8B2F-B13B2525B928}" dt="2024-10-04T04:44:29.801" v="78" actId="2161"/>
      <pc:docMkLst>
        <pc:docMk/>
      </pc:docMkLst>
      <pc:sldChg chg="modSp mod">
        <pc:chgData name="Arjun R (SX/EDS7-EGM)" userId="7d7ace56-892d-4361-93a7-9758cda78b68" providerId="ADAL" clId="{9B06F045-46A9-4662-8B2F-B13B2525B928}" dt="2024-10-04T04:35:30.527" v="0" actId="20577"/>
        <pc:sldMkLst>
          <pc:docMk/>
          <pc:sldMk cId="28530264" sldId="256"/>
        </pc:sldMkLst>
        <pc:spChg chg="mod">
          <ac:chgData name="Arjun R (SX/EDS7-EGM)" userId="7d7ace56-892d-4361-93a7-9758cda78b68" providerId="ADAL" clId="{9B06F045-46A9-4662-8B2F-B13B2525B928}" dt="2024-10-04T04:35:30.527" v="0" actId="20577"/>
          <ac:spMkLst>
            <pc:docMk/>
            <pc:sldMk cId="28530264" sldId="256"/>
            <ac:spMk id="2" creationId="{17DB89E0-89D9-4425-AE04-BF03119740B1}"/>
          </ac:spMkLst>
        </pc:spChg>
      </pc:sldChg>
      <pc:sldChg chg="modSp mod">
        <pc:chgData name="Arjun R (SX/EDS7-EGM)" userId="7d7ace56-892d-4361-93a7-9758cda78b68" providerId="ADAL" clId="{9B06F045-46A9-4662-8B2F-B13B2525B928}" dt="2024-10-04T04:44:29.801" v="78" actId="2161"/>
        <pc:sldMkLst>
          <pc:docMk/>
          <pc:sldMk cId="3308454110" sldId="2147376166"/>
        </pc:sldMkLst>
        <pc:spChg chg="mod">
          <ac:chgData name="Arjun R (SX/EDS7-EGM)" userId="7d7ace56-892d-4361-93a7-9758cda78b68" providerId="ADAL" clId="{9B06F045-46A9-4662-8B2F-B13B2525B928}" dt="2024-10-04T04:35:40.372" v="2" actId="20577"/>
          <ac:spMkLst>
            <pc:docMk/>
            <pc:sldMk cId="3308454110" sldId="2147376166"/>
            <ac:spMk id="2" creationId="{CAF73BDD-482F-C244-8CA3-7635CCF04829}"/>
          </ac:spMkLst>
        </pc:spChg>
        <pc:graphicFrameChg chg="mod modGraphic">
          <ac:chgData name="Arjun R (SX/EDS7-EGM)" userId="7d7ace56-892d-4361-93a7-9758cda78b68" providerId="ADAL" clId="{9B06F045-46A9-4662-8B2F-B13B2525B928}" dt="2024-10-04T04:44:29.801" v="78" actId="2161"/>
          <ac:graphicFrameMkLst>
            <pc:docMk/>
            <pc:sldMk cId="3308454110" sldId="2147376166"/>
            <ac:graphicFrameMk id="5" creationId="{9EFEB110-0109-A37C-C6F0-45677501DA7E}"/>
          </ac:graphicFrameMkLst>
        </pc:graphicFrameChg>
      </pc:sldChg>
      <pc:sldChg chg="modSp mod">
        <pc:chgData name="Arjun R (SX/EDS7-EGM)" userId="7d7ace56-892d-4361-93a7-9758cda78b68" providerId="ADAL" clId="{9B06F045-46A9-4662-8B2F-B13B2525B928}" dt="2024-10-04T04:35:35.785" v="1" actId="20577"/>
        <pc:sldMkLst>
          <pc:docMk/>
          <pc:sldMk cId="561762240" sldId="2147376167"/>
        </pc:sldMkLst>
        <pc:spChg chg="mod">
          <ac:chgData name="Arjun R (SX/EDS7-EGM)" userId="7d7ace56-892d-4361-93a7-9758cda78b68" providerId="ADAL" clId="{9B06F045-46A9-4662-8B2F-B13B2525B928}" dt="2024-10-04T04:35:35.785" v="1" actId="20577"/>
          <ac:spMkLst>
            <pc:docMk/>
            <pc:sldMk cId="561762240" sldId="2147376167"/>
            <ac:spMk id="2" creationId="{CAF73BDD-482F-C244-8CA3-7635CCF04829}"/>
          </ac:spMkLst>
        </pc:spChg>
      </pc:sldChg>
    </pc:docChg>
  </pc:docChgLst>
  <pc:docChgLst>
    <pc:chgData name="Harsha Puttur Rajagopal (SX/EDS-MM)" userId="491b9410-ffc2-43dc-b4b3-fd27b4a98eb8" providerId="ADAL" clId="{138E9DEC-154B-40BE-866E-7704B52560F3}"/>
    <pc:docChg chg="modSld">
      <pc:chgData name="Harsha Puttur Rajagopal (SX/EDS-MM)" userId="491b9410-ffc2-43dc-b4b3-fd27b4a98eb8" providerId="ADAL" clId="{138E9DEC-154B-40BE-866E-7704B52560F3}" dt="2024-10-04T04:57:44.947" v="2" actId="20577"/>
      <pc:docMkLst>
        <pc:docMk/>
      </pc:docMkLst>
      <pc:sldChg chg="modSp mod">
        <pc:chgData name="Harsha Puttur Rajagopal (SX/EDS-MM)" userId="491b9410-ffc2-43dc-b4b3-fd27b4a98eb8" providerId="ADAL" clId="{138E9DEC-154B-40BE-866E-7704B52560F3}" dt="2024-10-04T04:57:44.947" v="2" actId="20577"/>
        <pc:sldMkLst>
          <pc:docMk/>
          <pc:sldMk cId="28530264" sldId="256"/>
        </pc:sldMkLst>
        <pc:spChg chg="mod">
          <ac:chgData name="Harsha Puttur Rajagopal (SX/EDS-MM)" userId="491b9410-ffc2-43dc-b4b3-fd27b4a98eb8" providerId="ADAL" clId="{138E9DEC-154B-40BE-866E-7704B52560F3}" dt="2024-10-04T04:57:44.947" v="2" actId="20577"/>
          <ac:spMkLst>
            <pc:docMk/>
            <pc:sldMk cId="28530264" sldId="256"/>
            <ac:spMk id="3" creationId="{B9139839-FCEA-4EC2-AD64-E9A6C38696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SX/EDS3-MM | 2024-09-22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Global Software Technologies Private Limited 2024.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200" y="2942376"/>
            <a:ext cx="6414915" cy="835520"/>
          </a:xfrm>
          <a:effectLst>
            <a:softEdge rad="31750"/>
          </a:effectLst>
        </p:spPr>
        <p:txBody>
          <a:bodyPr>
            <a:normAutofit fontScale="90000"/>
          </a:bodyPr>
          <a:lstStyle/>
          <a:p>
            <a:r>
              <a:rPr lang="en-US" sz="6000" b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IndAIGenious</a:t>
            </a:r>
            <a:endParaRPr lang="en-US" sz="6000" b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47200" y="4278617"/>
            <a:ext cx="2123572" cy="488674"/>
          </a:xfrm>
        </p:spPr>
        <p:txBody>
          <a:bodyPr>
            <a:normAutofit/>
          </a:bodyPr>
          <a:lstStyle/>
          <a:p>
            <a:r>
              <a:rPr lang="en-US"/>
              <a:t>SX/EDS-MM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F73BDD-482F-C244-8CA3-7635CCF048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2400" err="1"/>
              <a:t>IndAIGenious</a:t>
            </a: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62EC4B-0764-F69D-BFE3-E6ACAAD0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Pricing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87245-F0F7-AA44-394E-4D71F5FA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F9EDFF-76B9-ABDB-3BF2-1D4C53A50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51890"/>
              </p:ext>
            </p:extLst>
          </p:nvPr>
        </p:nvGraphicFramePr>
        <p:xfrm>
          <a:off x="290514" y="1074737"/>
          <a:ext cx="9280207" cy="3680636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763223">
                  <a:extLst>
                    <a:ext uri="{9D8B030D-6E8A-4147-A177-3AD203B41FA5}">
                      <a16:colId xmlns:a16="http://schemas.microsoft.com/office/drawing/2014/main" val="1198410808"/>
                    </a:ext>
                  </a:extLst>
                </a:gridCol>
                <a:gridCol w="3587932">
                  <a:extLst>
                    <a:ext uri="{9D8B030D-6E8A-4147-A177-3AD203B41FA5}">
                      <a16:colId xmlns:a16="http://schemas.microsoft.com/office/drawing/2014/main" val="851898513"/>
                    </a:ext>
                  </a:extLst>
                </a:gridCol>
                <a:gridCol w="1070219">
                  <a:extLst>
                    <a:ext uri="{9D8B030D-6E8A-4147-A177-3AD203B41FA5}">
                      <a16:colId xmlns:a16="http://schemas.microsoft.com/office/drawing/2014/main" val="2600277900"/>
                    </a:ext>
                  </a:extLst>
                </a:gridCol>
                <a:gridCol w="953359">
                  <a:extLst>
                    <a:ext uri="{9D8B030D-6E8A-4147-A177-3AD203B41FA5}">
                      <a16:colId xmlns:a16="http://schemas.microsoft.com/office/drawing/2014/main" val="2719421719"/>
                    </a:ext>
                  </a:extLst>
                </a:gridCol>
                <a:gridCol w="1140601">
                  <a:extLst>
                    <a:ext uri="{9D8B030D-6E8A-4147-A177-3AD203B41FA5}">
                      <a16:colId xmlns:a16="http://schemas.microsoft.com/office/drawing/2014/main" val="46685100"/>
                    </a:ext>
                  </a:extLst>
                </a:gridCol>
                <a:gridCol w="1764873">
                  <a:extLst>
                    <a:ext uri="{9D8B030D-6E8A-4147-A177-3AD203B41FA5}">
                      <a16:colId xmlns:a16="http://schemas.microsoft.com/office/drawing/2014/main" val="1978524798"/>
                    </a:ext>
                  </a:extLst>
                </a:gridCol>
              </a:tblGrid>
              <a:tr h="6299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Sl.No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Modules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Complexity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Effort (PMO)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Infra ($)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Total ($)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389502"/>
                  </a:ext>
                </a:extLst>
              </a:tr>
              <a:tr h="329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Potential critical asset failure assessment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High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339623"/>
                  </a:ext>
                </a:extLst>
              </a:tr>
              <a:tr h="314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Condition monitoring of critical assets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High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53275"/>
                  </a:ext>
                </a:extLst>
              </a:tr>
              <a:tr h="314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Inventory recommendations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284353"/>
                  </a:ext>
                </a:extLst>
              </a:tr>
              <a:tr h="457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Resolution and technician recommendation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491914"/>
                  </a:ext>
                </a:extLst>
              </a:tr>
              <a:tr h="314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Technician Assistant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389069"/>
                  </a:ext>
                </a:extLst>
              </a:tr>
              <a:tr h="314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Centralized knowledge base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076759"/>
                  </a:ext>
                </a:extLst>
              </a:tr>
              <a:tr h="358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Health and Safety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618021"/>
                  </a:ext>
                </a:extLst>
              </a:tr>
              <a:tr h="314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Workflow Integrations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88021"/>
                  </a:ext>
                </a:extLst>
              </a:tr>
              <a:tr h="329962">
                <a:tc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+mj-lt"/>
                        </a:rPr>
                        <a:t>$9500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+mj-lt"/>
                        </a:rPr>
                        <a:t>$204500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83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76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F73BDD-482F-C244-8CA3-7635CCF048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2800" err="1"/>
              <a:t>IndAIGenious</a:t>
            </a:r>
            <a:endParaRPr lang="en-US" sz="2800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62EC4B-0764-F69D-BFE3-E6ACAAD0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Pricing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87245-F0F7-AA44-394E-4D71F5FA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42D0F5-05F8-433F-40BB-4553A8978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297340"/>
              </p:ext>
            </p:extLst>
          </p:nvPr>
        </p:nvGraphicFramePr>
        <p:xfrm>
          <a:off x="205200" y="1098355"/>
          <a:ext cx="6291393" cy="1350712"/>
        </p:xfrm>
        <a:graphic>
          <a:graphicData uri="http://schemas.openxmlformats.org/drawingml/2006/table">
            <a:tbl>
              <a:tblPr firstRow="1" lastRow="1">
                <a:tableStyleId>{1E171933-4619-4E11-9A3F-F7608DF75F80}</a:tableStyleId>
              </a:tblPr>
              <a:tblGrid>
                <a:gridCol w="1366313">
                  <a:extLst>
                    <a:ext uri="{9D8B030D-6E8A-4147-A177-3AD203B41FA5}">
                      <a16:colId xmlns:a16="http://schemas.microsoft.com/office/drawing/2014/main" val="3444246233"/>
                    </a:ext>
                  </a:extLst>
                </a:gridCol>
                <a:gridCol w="1652284">
                  <a:extLst>
                    <a:ext uri="{9D8B030D-6E8A-4147-A177-3AD203B41FA5}">
                      <a16:colId xmlns:a16="http://schemas.microsoft.com/office/drawing/2014/main" val="70379649"/>
                    </a:ext>
                  </a:extLst>
                </a:gridCol>
                <a:gridCol w="1636398">
                  <a:extLst>
                    <a:ext uri="{9D8B030D-6E8A-4147-A177-3AD203B41FA5}">
                      <a16:colId xmlns:a16="http://schemas.microsoft.com/office/drawing/2014/main" val="2239228501"/>
                    </a:ext>
                  </a:extLst>
                </a:gridCol>
                <a:gridCol w="1636398">
                  <a:extLst>
                    <a:ext uri="{9D8B030D-6E8A-4147-A177-3AD203B41FA5}">
                      <a16:colId xmlns:a16="http://schemas.microsoft.com/office/drawing/2014/main" val="1591501117"/>
                    </a:ext>
                  </a:extLst>
                </a:gridCol>
              </a:tblGrid>
              <a:tr h="337678">
                <a:tc>
                  <a:txBody>
                    <a:bodyPr/>
                    <a:lstStyle/>
                    <a:p>
                      <a:pPr marL="0" algn="ctr" defTabSz="914333" rtl="0" eaLnBrk="1" fontAlgn="b" latinLnBrk="0" hangingPunct="1"/>
                      <a:r>
                        <a:rPr lang="en-US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fontAlgn="b" latinLnBrk="0" hangingPunct="1"/>
                      <a:r>
                        <a:rPr lang="en-US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fontAlgn="b" latinLnBrk="0" hangingPunct="1"/>
                      <a:r>
                        <a:rPr lang="en-US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fontAlgn="b" latinLnBrk="0" hangingPunct="1"/>
                      <a:r>
                        <a:rPr lang="en-US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50440"/>
                  </a:ext>
                </a:extLst>
              </a:tr>
              <a:tr h="337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Manpower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30000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68500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96000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700325"/>
                  </a:ext>
                </a:extLst>
              </a:tr>
              <a:tr h="337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Infra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4500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585565"/>
                  </a:ext>
                </a:extLst>
              </a:tr>
              <a:tr h="337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(USD)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31000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73000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100000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490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FEB110-0109-A37C-C6F0-45677501D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38203"/>
              </p:ext>
            </p:extLst>
          </p:nvPr>
        </p:nvGraphicFramePr>
        <p:xfrm>
          <a:off x="205199" y="3027132"/>
          <a:ext cx="8564330" cy="2119635"/>
        </p:xfrm>
        <a:graphic>
          <a:graphicData uri="http://schemas.openxmlformats.org/drawingml/2006/table">
            <a:tbl>
              <a:tblPr/>
              <a:tblGrid>
                <a:gridCol w="1391317">
                  <a:extLst>
                    <a:ext uri="{9D8B030D-6E8A-4147-A177-3AD203B41FA5}">
                      <a16:colId xmlns:a16="http://schemas.microsoft.com/office/drawing/2014/main" val="3911326549"/>
                    </a:ext>
                  </a:extLst>
                </a:gridCol>
                <a:gridCol w="989381">
                  <a:extLst>
                    <a:ext uri="{9D8B030D-6E8A-4147-A177-3AD203B41FA5}">
                      <a16:colId xmlns:a16="http://schemas.microsoft.com/office/drawing/2014/main" val="3863981670"/>
                    </a:ext>
                  </a:extLst>
                </a:gridCol>
                <a:gridCol w="989381">
                  <a:extLst>
                    <a:ext uri="{9D8B030D-6E8A-4147-A177-3AD203B41FA5}">
                      <a16:colId xmlns:a16="http://schemas.microsoft.com/office/drawing/2014/main" val="4052587421"/>
                    </a:ext>
                  </a:extLst>
                </a:gridCol>
                <a:gridCol w="989381">
                  <a:extLst>
                    <a:ext uri="{9D8B030D-6E8A-4147-A177-3AD203B41FA5}">
                      <a16:colId xmlns:a16="http://schemas.microsoft.com/office/drawing/2014/main" val="718108499"/>
                    </a:ext>
                  </a:extLst>
                </a:gridCol>
                <a:gridCol w="989381">
                  <a:extLst>
                    <a:ext uri="{9D8B030D-6E8A-4147-A177-3AD203B41FA5}">
                      <a16:colId xmlns:a16="http://schemas.microsoft.com/office/drawing/2014/main" val="3498518493"/>
                    </a:ext>
                  </a:extLst>
                </a:gridCol>
                <a:gridCol w="989381">
                  <a:extLst>
                    <a:ext uri="{9D8B030D-6E8A-4147-A177-3AD203B41FA5}">
                      <a16:colId xmlns:a16="http://schemas.microsoft.com/office/drawing/2014/main" val="2111297969"/>
                    </a:ext>
                  </a:extLst>
                </a:gridCol>
                <a:gridCol w="989381">
                  <a:extLst>
                    <a:ext uri="{9D8B030D-6E8A-4147-A177-3AD203B41FA5}">
                      <a16:colId xmlns:a16="http://schemas.microsoft.com/office/drawing/2014/main" val="906696129"/>
                    </a:ext>
                  </a:extLst>
                </a:gridCol>
                <a:gridCol w="1236727">
                  <a:extLst>
                    <a:ext uri="{9D8B030D-6E8A-4147-A177-3AD203B41FA5}">
                      <a16:colId xmlns:a16="http://schemas.microsoft.com/office/drawing/2014/main" val="2673353052"/>
                    </a:ext>
                  </a:extLst>
                </a:gridCol>
              </a:tblGrid>
              <a:tr h="42392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2025 - Project estimation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2025 - Revenue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866749"/>
                  </a:ext>
                </a:extLst>
              </a:tr>
              <a:tr h="4239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Basic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Standard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Pro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Basic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Standard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Pro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463082"/>
                  </a:ext>
                </a:extLst>
              </a:tr>
              <a:tr h="423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Optimistic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213900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365000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390000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effectLst/>
                          <a:latin typeface="+mj-lt"/>
                        </a:rPr>
                        <a:t>968900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876938"/>
                  </a:ext>
                </a:extLst>
              </a:tr>
              <a:tr h="423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Realistic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142600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182500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260000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effectLst/>
                          <a:latin typeface="+mj-lt"/>
                        </a:rPr>
                        <a:t>585100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580511"/>
                  </a:ext>
                </a:extLst>
              </a:tr>
              <a:tr h="423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Pesimistic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71300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91250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+mj-lt"/>
                        </a:rPr>
                        <a:t>130000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effectLst/>
                          <a:latin typeface="+mj-lt"/>
                        </a:rPr>
                        <a:t>292550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446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4541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SX/EDS3-MM</OrgInhalt>
      <Wert>SX/EDS3-MM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Global Software Technologies Private Limited 2024. All rights reserved, also regarding any disposal, exploitation, reproduction, editing, distribution, as well as in the event of applications for industrial property rights.</OrgInhalt>
      <Wert>© Bosch Global Software Technologies Private Limited 2024.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2024-09-22</OrgInhalt>
      <Wert>2024-09-22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726868C15C040AADC55878F806C4E" ma:contentTypeVersion="8" ma:contentTypeDescription="Create a new document." ma:contentTypeScope="" ma:versionID="f945e8d1cb96b6b8d2e36583e9f11d65">
  <xsd:schema xmlns:xsd="http://www.w3.org/2001/XMLSchema" xmlns:xs="http://www.w3.org/2001/XMLSchema" xmlns:p="http://schemas.microsoft.com/office/2006/metadata/properties" xmlns:ns2="c6fc8dc5-aa6b-49b2-b765-908a173d276d" targetNamespace="http://schemas.microsoft.com/office/2006/metadata/properties" ma:root="true" ma:fieldsID="cf1c1a6098c147ee9c32634dff92f2df" ns2:_="">
    <xsd:import namespace="c6fc8dc5-aa6b-49b2-b765-908a173d27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c8dc5-aa6b-49b2-b765-908a173d27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20C78768-73A9-4D8F-AD31-417569345B92}">
  <ds:schemaRefs>
    <ds:schemaRef ds:uri="18ef1267-5eff-4c1f-abfa-69f34f1627fa"/>
    <ds:schemaRef ds:uri="95b9905b-8fbb-4a6c-8d90-3c52e4a6a25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252559-44F8-474C-B66D-E357B88E32C2}">
  <ds:schemaRefs/>
</ds:datastoreItem>
</file>

<file path=customXml/itemProps4.xml><?xml version="1.0" encoding="utf-8"?>
<ds:datastoreItem xmlns:ds="http://schemas.openxmlformats.org/officeDocument/2006/customXml" ds:itemID="{999C82FA-34DE-424D-BF2A-63CDF67904BF}"/>
</file>

<file path=customXml/itemProps5.xml><?xml version="1.0" encoding="utf-8"?>
<ds:datastoreItem xmlns:ds="http://schemas.openxmlformats.org/officeDocument/2006/customXml" ds:itemID="{8863F61C-4CA9-4C04-996A-50783E53E1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Bosch 2024</vt:lpstr>
      <vt:lpstr>IndAIGenious</vt:lpstr>
      <vt:lpstr>Pricing strategy</vt:lpstr>
      <vt:lpstr>Pricing strategy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Gollapudi Krishna Chaitanya (SX/EDS3-MM)</dc:creator>
  <cp:revision>1</cp:revision>
  <dcterms:created xsi:type="dcterms:W3CDTF">2024-09-22T11:06:36Z</dcterms:created>
  <dcterms:modified xsi:type="dcterms:W3CDTF">2024-10-04T04:57:46Z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0x010100547726868C15C040AADC55878F806C4E</vt:lpwstr>
  </property>
  <property fmtid="{D5CDD505-2E9C-101B-9397-08002B2CF9AE}" pid="9" name="MediaServiceImageTags">
    <vt:lpwstr/>
  </property>
</Properties>
</file>