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7" r:id="rId5"/>
    <p:sldId id="259" r:id="rId6"/>
    <p:sldId id="258" r:id="rId7"/>
    <p:sldId id="260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18" Type="http://schemas.openxmlformats.org/officeDocument/2006/relationships/customXml" Target="../customXml/item5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17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kraborty Sushovan (SX/EDS3-MM)" userId="cc4713c5-74ad-4e50-a86a-cd2628cf5da3" providerId="ADAL" clId="{8EC3817A-4111-465F-B61B-30D7138B17EB}"/>
    <pc:docChg chg="modSld">
      <pc:chgData name="Chakraborty Sushovan (SX/EDS3-MM)" userId="cc4713c5-74ad-4e50-a86a-cd2628cf5da3" providerId="ADAL" clId="{8EC3817A-4111-465F-B61B-30D7138B17EB}" dt="2024-08-08T10:22:15.230" v="8" actId="20577"/>
      <pc:docMkLst>
        <pc:docMk/>
      </pc:docMkLst>
      <pc:sldChg chg="modSp mod">
        <pc:chgData name="Chakraborty Sushovan (SX/EDS3-MM)" userId="cc4713c5-74ad-4e50-a86a-cd2628cf5da3" providerId="ADAL" clId="{8EC3817A-4111-465F-B61B-30D7138B17EB}" dt="2024-08-08T10:22:15.230" v="8" actId="20577"/>
        <pc:sldMkLst>
          <pc:docMk/>
          <pc:sldMk cId="2286482413" sldId="258"/>
        </pc:sldMkLst>
        <pc:spChg chg="mod">
          <ac:chgData name="Chakraborty Sushovan (SX/EDS3-MM)" userId="cc4713c5-74ad-4e50-a86a-cd2628cf5da3" providerId="ADAL" clId="{8EC3817A-4111-465F-B61B-30D7138B17EB}" dt="2024-08-08T10:22:15.230" v="8" actId="20577"/>
          <ac:spMkLst>
            <pc:docMk/>
            <pc:sldMk cId="2286482413" sldId="258"/>
            <ac:spMk id="14" creationId="{CB2AC6BF-370D-6E35-088E-285EBCA66D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08.08.2024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SX/ETL3 | 2024-08-08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Limited 2024.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chrome/what-you-make-of-it/" TargetMode="External"/><Relationship Id="rId2" Type="http://schemas.openxmlformats.org/officeDocument/2006/relationships/hyperlink" Target="https://etlgenaimanufacturing.azurewebsites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IndAiGenious Manual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ED355-14E3-11DD-084B-506AC398452D}"/>
              </a:ext>
            </a:extLst>
          </p:cNvPr>
          <p:cNvSpPr txBox="1"/>
          <p:nvPr/>
        </p:nvSpPr>
        <p:spPr>
          <a:xfrm>
            <a:off x="547200" y="4241800"/>
            <a:ext cx="8469800" cy="7704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Application URL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hlinkClick r:id="rId2"/>
              </a:rPr>
              <a:t>IndAiGenious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Recommended Brows</a:t>
            </a:r>
            <a:r>
              <a:rPr lang="en-US" b="1" kern="0" dirty="0">
                <a:solidFill>
                  <a:srgbClr val="000000"/>
                </a:solidFill>
              </a:rPr>
              <a:t>er</a:t>
            </a:r>
            <a:r>
              <a:rPr lang="en-US" kern="0" dirty="0">
                <a:solidFill>
                  <a:srgbClr val="000000"/>
                </a:solidFill>
              </a:rPr>
              <a:t>- </a:t>
            </a:r>
            <a:r>
              <a:rPr lang="en-US" kern="0" dirty="0">
                <a:solidFill>
                  <a:srgbClr val="000000"/>
                </a:solidFill>
                <a:hlinkClick r:id="rId3"/>
              </a:rPr>
              <a:t>Google Chrome</a:t>
            </a: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000000"/>
                </a:solidFill>
              </a:rPr>
              <a:t>For Voice interaction use of headphones is recommended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27B6-BE64-6F73-55A8-2070129D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3247A-64E0-7B0E-0A9D-C510DA1B69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00512A"/>
                </a:solidFill>
              </a:rPr>
              <a:t>User manual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7FDEB-AA68-975B-4B76-C742C5FE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7E798-7B48-BD32-7E36-931E70463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28" y="1494064"/>
            <a:ext cx="8156544" cy="39620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C94DC73C-53B2-03F0-C090-EFACE96AEEFC}"/>
              </a:ext>
            </a:extLst>
          </p:cNvPr>
          <p:cNvSpPr/>
          <p:nvPr/>
        </p:nvSpPr>
        <p:spPr>
          <a:xfrm>
            <a:off x="5081360" y="5053012"/>
            <a:ext cx="352652" cy="9121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450A2-514C-DE08-7969-09997A7C91C3}"/>
              </a:ext>
            </a:extLst>
          </p:cNvPr>
          <p:cNvSpPr txBox="1"/>
          <p:nvPr/>
        </p:nvSpPr>
        <p:spPr>
          <a:xfrm>
            <a:off x="5484600" y="4919133"/>
            <a:ext cx="2423704" cy="334149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Click here to go to the Alert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81EC1-2CCF-22F1-3C12-3F355A859749}"/>
              </a:ext>
            </a:extLst>
          </p:cNvPr>
          <p:cNvSpPr/>
          <p:nvPr/>
        </p:nvSpPr>
        <p:spPr>
          <a:xfrm>
            <a:off x="4588933" y="4919133"/>
            <a:ext cx="352652" cy="338667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77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D95EBF-3D66-51A4-457E-0D502EA47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00512A"/>
                </a:solidFill>
              </a:rPr>
              <a:t>User Manual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A40B1-FAA0-0C63-95AC-7F768489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page with Chat and Voice options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960C42-7102-7A38-2053-8D863E7FB7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788" y="1852906"/>
            <a:ext cx="5091112" cy="2985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CC0B20F9-8F23-7546-789E-48FCA465A7CA}"/>
              </a:ext>
            </a:extLst>
          </p:cNvPr>
          <p:cNvSpPr/>
          <p:nvPr/>
        </p:nvSpPr>
        <p:spPr>
          <a:xfrm>
            <a:off x="3753933" y="2395116"/>
            <a:ext cx="120576" cy="33324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9D73F-2B2E-3F57-1559-42DC79986573}"/>
              </a:ext>
            </a:extLst>
          </p:cNvPr>
          <p:cNvSpPr txBox="1"/>
          <p:nvPr/>
        </p:nvSpPr>
        <p:spPr>
          <a:xfrm>
            <a:off x="3259376" y="2728360"/>
            <a:ext cx="1109689" cy="415498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Click here for Notifications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FB987B-031C-8567-F7C5-F91E4E0C5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67" y="1852906"/>
            <a:ext cx="4764746" cy="2985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0B20B156-813D-CE9D-EAAD-27EDD9A0214D}"/>
              </a:ext>
            </a:extLst>
          </p:cNvPr>
          <p:cNvSpPr/>
          <p:nvPr/>
        </p:nvSpPr>
        <p:spPr>
          <a:xfrm>
            <a:off x="8432521" y="2752559"/>
            <a:ext cx="45719" cy="2421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4C883-D25E-E102-3C04-BBAEF8D4974B}"/>
              </a:ext>
            </a:extLst>
          </p:cNvPr>
          <p:cNvSpPr txBox="1"/>
          <p:nvPr/>
        </p:nvSpPr>
        <p:spPr>
          <a:xfrm>
            <a:off x="7553791" y="3085306"/>
            <a:ext cx="1803177" cy="415498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Notifications can be viewed here</a:t>
            </a:r>
          </a:p>
        </p:txBody>
      </p:sp>
    </p:spTree>
    <p:extLst>
      <p:ext uri="{BB962C8B-B14F-4D97-AF65-F5344CB8AC3E}">
        <p14:creationId xmlns:p14="http://schemas.microsoft.com/office/powerpoint/2010/main" val="17459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B104-AF14-157E-C0E7-673E43A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page with Chat and Voice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D3EB-D5B2-BB81-229E-D70800E52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>
                <a:solidFill>
                  <a:srgbClr val="00512A"/>
                </a:solidFill>
              </a:rPr>
              <a:t>User manual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8FF2C-C949-18C9-2636-4A4EB550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70B86-9529-6592-DB56-D43A6386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271432"/>
            <a:ext cx="9959880" cy="439496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9D2F939-3492-F8D4-6096-D140A6116F18}"/>
              </a:ext>
            </a:extLst>
          </p:cNvPr>
          <p:cNvSpPr/>
          <p:nvPr/>
        </p:nvSpPr>
        <p:spPr>
          <a:xfrm>
            <a:off x="6907928" y="5054254"/>
            <a:ext cx="130307" cy="2880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D30B4-491D-AC71-13F6-8CF9EF6831CE}"/>
              </a:ext>
            </a:extLst>
          </p:cNvPr>
          <p:cNvSpPr txBox="1"/>
          <p:nvPr/>
        </p:nvSpPr>
        <p:spPr>
          <a:xfrm>
            <a:off x="6290148" y="4389562"/>
            <a:ext cx="1235561" cy="577081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Click on mic button to use voice input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5D9BCAA-009E-6952-69C8-CB148264AA63}"/>
              </a:ext>
            </a:extLst>
          </p:cNvPr>
          <p:cNvSpPr/>
          <p:nvPr/>
        </p:nvSpPr>
        <p:spPr>
          <a:xfrm rot="5400000">
            <a:off x="7460555" y="5378590"/>
            <a:ext cx="130307" cy="2880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41275A-FAB5-B8E5-9672-0CDA843227CA}"/>
              </a:ext>
            </a:extLst>
          </p:cNvPr>
          <p:cNvSpPr txBox="1"/>
          <p:nvPr/>
        </p:nvSpPr>
        <p:spPr>
          <a:xfrm>
            <a:off x="7732824" y="4881998"/>
            <a:ext cx="1524000" cy="784402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Click on  for speaker icon for system to speak post response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E72CE-E40B-E210-FABF-C1D6054B6F7B}"/>
              </a:ext>
            </a:extLst>
          </p:cNvPr>
          <p:cNvSpPr/>
          <p:nvPr/>
        </p:nvSpPr>
        <p:spPr>
          <a:xfrm>
            <a:off x="296333" y="2734733"/>
            <a:ext cx="1066800" cy="55880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D9B19D-F5F0-C776-833F-01CF1145E737}"/>
              </a:ext>
            </a:extLst>
          </p:cNvPr>
          <p:cNvSpPr/>
          <p:nvPr/>
        </p:nvSpPr>
        <p:spPr>
          <a:xfrm rot="5400000">
            <a:off x="1442002" y="2879920"/>
            <a:ext cx="130307" cy="2880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AC6BF-370D-6E35-088E-285EBCA66DCB}"/>
              </a:ext>
            </a:extLst>
          </p:cNvPr>
          <p:cNvSpPr txBox="1"/>
          <p:nvPr/>
        </p:nvSpPr>
        <p:spPr>
          <a:xfrm>
            <a:off x="1700156" y="2738448"/>
            <a:ext cx="1524000" cy="552769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Choose Language of interaction for </a:t>
            </a: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Voice  and chat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377FD-7AAC-16F5-4B62-6E7EA6549227}"/>
              </a:ext>
            </a:extLst>
          </p:cNvPr>
          <p:cNvSpPr txBox="1"/>
          <p:nvPr/>
        </p:nvSpPr>
        <p:spPr>
          <a:xfrm>
            <a:off x="4342814" y="4123268"/>
            <a:ext cx="1235561" cy="843376"/>
          </a:xfrm>
          <a:prstGeom prst="rect">
            <a:avLst/>
          </a:prstGeom>
          <a:solidFill>
            <a:srgbClr val="00884A"/>
          </a:solidFill>
          <a:ln>
            <a:solidFill>
              <a:srgbClr val="002060"/>
            </a:solidFill>
          </a:ln>
        </p:spPr>
        <p:txBody>
          <a:bodyPr wrap="square" lIns="0" tIns="0" rIns="0" bIns="0" rtlCol="0" anchor="ctr">
            <a:noAutofit/>
          </a:bodyPr>
          <a:lstStyle>
            <a:defPPr>
              <a:defRPr lang="de-DE"/>
            </a:defPPr>
            <a:lvl1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5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Type in your queries here in your choice of languages from provided options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47D10E-E40F-E318-DF11-C131A0A40F1B}"/>
              </a:ext>
            </a:extLst>
          </p:cNvPr>
          <p:cNvSpPr/>
          <p:nvPr/>
        </p:nvSpPr>
        <p:spPr>
          <a:xfrm>
            <a:off x="4895440" y="4966643"/>
            <a:ext cx="130307" cy="4908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96D2FB-B727-46F8-3296-EDD1607FB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2FBC4-5CE0-BEF3-D59C-620B2FED73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665788"/>
            <a:ext cx="288925" cy="411162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89225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SX/ETL3</OrgInhalt>
      <Wert>SX/ETL3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Limited 2024. All rights reserved, also regarding any disposal, exploitation, reproduction, editing, distribution, as well as in the event of applications for industrial property rights.</OrgInhalt>
      <Wert>© Bosch Limited 2024.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2024-08-08</OrgInhalt>
      <Wert>2024-08-08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8" ma:contentTypeDescription="Create a new document." ma:contentTypeScope="" ma:versionID="f945e8d1cb96b6b8d2e36583e9f11d65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cf1c1a6098c147ee9c32634dff92f2df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58E0DC57-2843-46D2-A684-2666CE1796CE}"/>
</file>

<file path=customXml/itemProps4.xml><?xml version="1.0" encoding="utf-8"?>
<ds:datastoreItem xmlns:ds="http://schemas.openxmlformats.org/officeDocument/2006/customXml" ds:itemID="{24FECA18-C522-4DCF-86A8-BAA2A7ADF574}"/>
</file>

<file path=customXml/itemProps5.xml><?xml version="1.0" encoding="utf-8"?>
<ds:datastoreItem xmlns:ds="http://schemas.openxmlformats.org/officeDocument/2006/customXml" ds:itemID="{577D5BF4-7A33-405A-A529-DD607D5ED191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30</TotalTime>
  <Words>102</Words>
  <Application>Microsoft Office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Bosch Office Sans</vt:lpstr>
      <vt:lpstr>Calibri</vt:lpstr>
      <vt:lpstr>Symbol</vt:lpstr>
      <vt:lpstr>Wingdings</vt:lpstr>
      <vt:lpstr>Bosch 2024</vt:lpstr>
      <vt:lpstr>IndAiGenious Manual</vt:lpstr>
      <vt:lpstr>Landing Page</vt:lpstr>
      <vt:lpstr>Alert page with Chat and Voice options</vt:lpstr>
      <vt:lpstr>Alert page with Chat and Voice options</vt:lpstr>
      <vt:lpstr>Thank You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IndAiGenious Manual</dc:title>
  <dc:creator>Dang Philip Ronaldo (SX/EDS3-MM)</dc:creator>
  <cp:lastModifiedBy>Chakraborty Sushovan (SX/EDS3-MM)</cp:lastModifiedBy>
  <cp:revision>3</cp:revision>
  <dcterms:created xsi:type="dcterms:W3CDTF">2024-08-08T09:45:28Z</dcterms:created>
  <dcterms:modified xsi:type="dcterms:W3CDTF">2024-08-08T10:22:16Z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0x010100547726868C15C040AADC55878F806C4E</vt:lpwstr>
  </property>
</Properties>
</file>