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565D-5165-FF47-C92F-0D72DA0EF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3C7ED-6647-012D-49DE-9972B0089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9D1FC-8033-DA05-7898-EAB07C08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A8D-22A0-4665-A42A-1C85FBC0BFD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178E-786C-AEC6-D4E9-EDB7C6A4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9F430-B6D6-57F9-C16D-634B460E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B741-F467-4D4D-96B9-1EB538D1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D87B-B745-53F3-D9F2-C2BB3764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D43C8-9931-99B8-73B2-CB666E3A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E2DA-06C3-DED1-CD17-F24AF305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A8D-22A0-4665-A42A-1C85FBC0BFD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D978-5D8F-42BF-0FC5-FE163669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4F94-6E71-3EDC-35EB-D14D73D6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B741-F467-4D4D-96B9-1EB538D1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F1BD2-45D9-801F-31CA-A36EA632B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67D7B-7E95-A7C7-2706-D249CDA44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D807-4797-75BA-BD25-4B0A0C57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A8D-22A0-4665-A42A-1C85FBC0BFD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F7C3-07C0-ED03-9F2E-2A016445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4DBB5-1A1C-7273-282F-73A066CC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B741-F467-4D4D-96B9-1EB538D1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B0EB-B097-F9CE-C439-C602A01C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AFDE-7153-7652-9EBB-E8199642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A776-0635-2C4D-37DD-E9A94C1B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A8D-22A0-4665-A42A-1C85FBC0BFD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49757-B9AF-1366-41E3-6F86FAE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E8F0-3C36-4F0A-F2FB-127E26FC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B741-F467-4D4D-96B9-1EB538D1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6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A90C-2560-5975-F8E1-C0D8D3DD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B02CC-4EF3-6AAD-45AC-1B7308203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22F5-0EBD-7B8A-2BD7-165671B3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A8D-22A0-4665-A42A-1C85FBC0BFD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F435-2921-C4A3-817A-2004F2BF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F2E0C-B343-D4E9-C3A5-293C3074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B741-F467-4D4D-96B9-1EB538D1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9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AA4F-E0F5-A730-EF91-1E44DDE9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247A-7717-D920-1344-2BC5EE2BE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904E8-CD57-0263-4E77-26C6B0FFC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418D8-207B-AF82-8652-765FF565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A8D-22A0-4665-A42A-1C85FBC0BFD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FA1EC-0B3E-D31E-3FFD-63F78DAE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8E0D4-0B6D-63BC-7A70-40499410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B741-F467-4D4D-96B9-1EB538D1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6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8CA9-C1AE-401B-369B-3607A0C2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B480-883F-2010-558C-0B03DB673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4D40-63B1-2017-CF96-55C331A35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A8C90-2F1B-30AC-D974-0B2CA3055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AB835-08E2-1CEC-AABD-1DF34A3BF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7D86A-BB9E-CF81-D26D-7969D682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A8D-22A0-4665-A42A-1C85FBC0BFD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D3CE0-ED2C-9DBA-B8AA-49C65FB2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A62E4-4206-6A80-60AC-8887AF4E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B741-F467-4D4D-96B9-1EB538D1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3777-D0DD-0EC0-7FC2-D6255BA0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36DC5-22B6-1493-9774-5A2873D0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A8D-22A0-4665-A42A-1C85FBC0BFD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CEBA7-C32B-EAD4-1456-F6C03D1E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86F90-14C6-7721-ADA9-6CED21C8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B741-F467-4D4D-96B9-1EB538D1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1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68F09-6B3D-005F-4872-0CBCB9FD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A8D-22A0-4665-A42A-1C85FBC0BFD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C9032-E79B-4923-E8C4-357A34E8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0C0EA-9F18-87B6-9197-1CC716BA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B741-F467-4D4D-96B9-1EB538D1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1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4D68-33D0-E9E8-67CA-70AD7C36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59A1-A8FF-76E2-5863-1C602F91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580C4-1EAE-4170-ED73-2990F3E25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007B1-4776-A34E-4796-5BEE4C44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A8D-22A0-4665-A42A-1C85FBC0BFD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16ABA-4C0B-8DC3-6A70-26E196D7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F79B-98CD-A0BF-97FE-14FF6DF1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B741-F467-4D4D-96B9-1EB538D1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84BC-CB17-8A6A-85A6-87295E1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2C52C-3143-9C14-8246-2CBD59E08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E45C7-D252-54E9-0D56-C80E4FA3F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3684E-A6D8-DAED-96DF-63984B13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A8D-22A0-4665-A42A-1C85FBC0BFD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1CB16-23E9-B230-F85C-F50E38DB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2B935-098B-6EB5-2BE2-AF7C6278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B741-F467-4D4D-96B9-1EB538D1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FC19-6A2B-C606-680E-1EE13D52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39249-1903-A35C-735A-8EBCED023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3C524-9629-49CC-81BF-02DB2460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FA8D-22A0-4665-A42A-1C85FBC0BFD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A598-E1AC-19D0-3EBD-BB8705A9D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063F-8205-C9A7-C1B1-E06C5BC6A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AB741-F467-4D4D-96B9-1EB538D1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0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0B5FF-4D26-7635-379A-96EF68E3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305"/>
            <a:ext cx="12192000" cy="70180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07D5BC-0465-1560-A12C-CE3F320CCA3C}"/>
              </a:ext>
            </a:extLst>
          </p:cNvPr>
          <p:cNvSpPr txBox="1"/>
          <p:nvPr/>
        </p:nvSpPr>
        <p:spPr>
          <a:xfrm>
            <a:off x="2493818" y="1629294"/>
            <a:ext cx="1903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F3636"/>
                </a:solidFill>
              </a:rPr>
              <a:t>Resource Plan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4B2F17-5D4C-9A25-7A67-D9E59E6121BA}"/>
              </a:ext>
            </a:extLst>
          </p:cNvPr>
          <p:cNvCxnSpPr/>
          <p:nvPr/>
        </p:nvCxnSpPr>
        <p:spPr>
          <a:xfrm>
            <a:off x="4912822" y="1463040"/>
            <a:ext cx="1795549" cy="0"/>
          </a:xfrm>
          <a:prstGeom prst="line">
            <a:avLst/>
          </a:prstGeom>
          <a:ln>
            <a:solidFill>
              <a:srgbClr val="5F363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7D42BE-03A5-0125-E17C-159A2F8EBAA8}"/>
              </a:ext>
            </a:extLst>
          </p:cNvPr>
          <p:cNvCxnSpPr/>
          <p:nvPr/>
        </p:nvCxnSpPr>
        <p:spPr>
          <a:xfrm>
            <a:off x="4854633" y="1829349"/>
            <a:ext cx="623454" cy="0"/>
          </a:xfrm>
          <a:prstGeom prst="line">
            <a:avLst/>
          </a:prstGeom>
          <a:ln>
            <a:solidFill>
              <a:srgbClr val="5F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5D87C0-298B-1A70-D61C-3D31E43DA01F}"/>
              </a:ext>
            </a:extLst>
          </p:cNvPr>
          <p:cNvCxnSpPr/>
          <p:nvPr/>
        </p:nvCxnSpPr>
        <p:spPr>
          <a:xfrm>
            <a:off x="7531331" y="1487978"/>
            <a:ext cx="573578" cy="0"/>
          </a:xfrm>
          <a:prstGeom prst="line">
            <a:avLst/>
          </a:prstGeom>
          <a:ln>
            <a:solidFill>
              <a:srgbClr val="5F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33D88-DC79-E502-C573-78B6818C51F5}"/>
              </a:ext>
            </a:extLst>
          </p:cNvPr>
          <p:cNvCxnSpPr/>
          <p:nvPr/>
        </p:nvCxnSpPr>
        <p:spPr>
          <a:xfrm>
            <a:off x="10440785" y="4372495"/>
            <a:ext cx="1238597" cy="0"/>
          </a:xfrm>
          <a:prstGeom prst="line">
            <a:avLst/>
          </a:prstGeom>
          <a:ln>
            <a:solidFill>
              <a:srgbClr val="5F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1A765C-195C-BE01-B378-6FE5B553A734}"/>
              </a:ext>
            </a:extLst>
          </p:cNvPr>
          <p:cNvCxnSpPr/>
          <p:nvPr/>
        </p:nvCxnSpPr>
        <p:spPr>
          <a:xfrm>
            <a:off x="10449098" y="4763193"/>
            <a:ext cx="1271847" cy="0"/>
          </a:xfrm>
          <a:prstGeom prst="line">
            <a:avLst/>
          </a:prstGeom>
          <a:ln>
            <a:solidFill>
              <a:srgbClr val="5F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4B8BE2-492C-929C-9C8E-3EEEA71165DA}"/>
              </a:ext>
            </a:extLst>
          </p:cNvPr>
          <p:cNvCxnSpPr/>
          <p:nvPr/>
        </p:nvCxnSpPr>
        <p:spPr>
          <a:xfrm>
            <a:off x="2493818" y="4305993"/>
            <a:ext cx="1230284" cy="0"/>
          </a:xfrm>
          <a:prstGeom prst="line">
            <a:avLst/>
          </a:prstGeom>
          <a:ln>
            <a:solidFill>
              <a:srgbClr val="5F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84EB3B-BC43-4538-2355-58BE19355124}"/>
              </a:ext>
            </a:extLst>
          </p:cNvPr>
          <p:cNvSpPr txBox="1"/>
          <p:nvPr/>
        </p:nvSpPr>
        <p:spPr>
          <a:xfrm>
            <a:off x="0" y="3032118"/>
            <a:ext cx="236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F3636"/>
                </a:solidFill>
              </a:rPr>
              <a:t>Project Charter</a:t>
            </a:r>
          </a:p>
          <a:p>
            <a:r>
              <a:rPr lang="en-US" dirty="0">
                <a:solidFill>
                  <a:srgbClr val="5F3636"/>
                </a:solidFill>
              </a:rPr>
              <a:t>Legal Communication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815170-9990-6351-FAD8-F7B29B3E3C4D}"/>
              </a:ext>
            </a:extLst>
          </p:cNvPr>
          <p:cNvSpPr txBox="1"/>
          <p:nvPr/>
        </p:nvSpPr>
        <p:spPr>
          <a:xfrm>
            <a:off x="5403271" y="1644683"/>
            <a:ext cx="17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F3636"/>
                </a:solidFill>
              </a:rPr>
              <a:t>Release</a:t>
            </a:r>
            <a:r>
              <a:rPr lang="en-US" dirty="0"/>
              <a:t> </a:t>
            </a:r>
            <a:r>
              <a:rPr lang="en-US" dirty="0">
                <a:solidFill>
                  <a:srgbClr val="5F3636"/>
                </a:solidFill>
              </a:rPr>
              <a:t>Notes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A2115-9C28-40EC-BC67-BB61417A53F5}"/>
              </a:ext>
            </a:extLst>
          </p:cNvPr>
          <p:cNvSpPr txBox="1"/>
          <p:nvPr/>
        </p:nvSpPr>
        <p:spPr>
          <a:xfrm>
            <a:off x="2360817" y="4605251"/>
            <a:ext cx="2036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F3636"/>
                </a:solidFill>
              </a:rPr>
              <a:t>CCR</a:t>
            </a:r>
          </a:p>
          <a:p>
            <a:r>
              <a:rPr lang="en-US" dirty="0">
                <a:solidFill>
                  <a:srgbClr val="5F3636"/>
                </a:solidFill>
              </a:rPr>
              <a:t>Configuration Audit</a:t>
            </a:r>
          </a:p>
          <a:p>
            <a:r>
              <a:rPr lang="en-US" dirty="0">
                <a:solidFill>
                  <a:srgbClr val="5F3636"/>
                </a:solidFill>
              </a:rPr>
              <a:t>PQSR</a:t>
            </a:r>
          </a:p>
          <a:p>
            <a:r>
              <a:rPr lang="en-US" dirty="0">
                <a:solidFill>
                  <a:srgbClr val="5F3636"/>
                </a:solidFill>
              </a:rPr>
              <a:t>SonarQube Report</a:t>
            </a:r>
          </a:p>
          <a:p>
            <a:r>
              <a:rPr lang="en-US" dirty="0">
                <a:solidFill>
                  <a:srgbClr val="5F3636"/>
                </a:solidFill>
              </a:rPr>
              <a:t>Vulnerability Scan Report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C981B9-3E42-8543-09E8-AF38C4349C8D}"/>
              </a:ext>
            </a:extLst>
          </p:cNvPr>
          <p:cNvCxnSpPr/>
          <p:nvPr/>
        </p:nvCxnSpPr>
        <p:spPr>
          <a:xfrm flipV="1">
            <a:off x="7589520" y="4305993"/>
            <a:ext cx="1837113" cy="66502"/>
          </a:xfrm>
          <a:prstGeom prst="line">
            <a:avLst/>
          </a:prstGeom>
          <a:ln>
            <a:solidFill>
              <a:srgbClr val="5F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C7B5BC-7B54-A517-D31F-DAAE731B5C6E}"/>
              </a:ext>
            </a:extLst>
          </p:cNvPr>
          <p:cNvCxnSpPr/>
          <p:nvPr/>
        </p:nvCxnSpPr>
        <p:spPr>
          <a:xfrm>
            <a:off x="7531331" y="4763193"/>
            <a:ext cx="573578" cy="0"/>
          </a:xfrm>
          <a:prstGeom prst="line">
            <a:avLst/>
          </a:prstGeom>
          <a:ln>
            <a:solidFill>
              <a:srgbClr val="5F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2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Venkatesappa (SX/ETL3)</dc:creator>
  <cp:lastModifiedBy>Swetha Venkatesappa (SX/ETL3)</cp:lastModifiedBy>
  <cp:revision>1</cp:revision>
  <dcterms:created xsi:type="dcterms:W3CDTF">2024-05-21T10:52:11Z</dcterms:created>
  <dcterms:modified xsi:type="dcterms:W3CDTF">2024-05-21T11:05:06Z</dcterms:modified>
</cp:coreProperties>
</file>