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openxmlformats.org/officeDocument/2006/relationships/customXml" Target="../customXml/item4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Venkatesappa (SX/ETL7)" userId="0607ef9c-d33a-448d-9750-ce724a180eb8" providerId="ADAL" clId="{6CC18509-4884-469C-84AB-F51FDE861825}"/>
    <pc:docChg chg="custSel modSld">
      <pc:chgData name="Swetha Venkatesappa (SX/ETL7)" userId="0607ef9c-d33a-448d-9750-ce724a180eb8" providerId="ADAL" clId="{6CC18509-4884-469C-84AB-F51FDE861825}" dt="2023-10-11T04:16:32.313" v="53" actId="20577"/>
      <pc:docMkLst>
        <pc:docMk/>
      </pc:docMkLst>
      <pc:sldChg chg="modSp mod">
        <pc:chgData name="Swetha Venkatesappa (SX/ETL7)" userId="0607ef9c-d33a-448d-9750-ce724a180eb8" providerId="ADAL" clId="{6CC18509-4884-469C-84AB-F51FDE861825}" dt="2023-10-11T04:16:32.313" v="53" actId="20577"/>
        <pc:sldMkLst>
          <pc:docMk/>
          <pc:sldMk cId="1559226644" sldId="256"/>
        </pc:sldMkLst>
        <pc:spChg chg="mod">
          <ac:chgData name="Swetha Venkatesappa (SX/ETL7)" userId="0607ef9c-d33a-448d-9750-ce724a180eb8" providerId="ADAL" clId="{6CC18509-4884-469C-84AB-F51FDE861825}" dt="2023-10-11T04:15:20.221" v="25" actId="113"/>
          <ac:spMkLst>
            <pc:docMk/>
            <pc:sldMk cId="1559226644" sldId="256"/>
            <ac:spMk id="2" creationId="{DE5072C2-2D36-72D0-4833-C6CBA92E5B6E}"/>
          </ac:spMkLst>
        </pc:spChg>
        <pc:spChg chg="mod">
          <ac:chgData name="Swetha Venkatesappa (SX/ETL7)" userId="0607ef9c-d33a-448d-9750-ce724a180eb8" providerId="ADAL" clId="{6CC18509-4884-469C-84AB-F51FDE861825}" dt="2023-10-11T04:16:32.313" v="53" actId="20577"/>
          <ac:spMkLst>
            <pc:docMk/>
            <pc:sldMk cId="1559226644" sldId="256"/>
            <ac:spMk id="3" creationId="{081FEA88-A70B-68EC-567D-6764BCD5FDA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3F37-A80D-57FD-BD70-34F47D9B0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1AFBF-6E82-602D-43C0-C79B0F72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F4D82-1812-B3CF-61AA-3C5DADD9E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A115E-4E7A-90D5-205E-1E3CDA26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EF2F2-D7A0-C250-C95E-7AF72A94C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4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0098-235B-1EB7-F3FE-EE3B6100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64704-8B37-D6A6-BCAA-9043A4D63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36096-3088-3E82-F23F-5D9D5FE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64EE-2516-061C-326D-70731EF4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A7570-7DF4-17C2-9B90-2CA3A586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9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08C2A1-84BB-EA92-4ECB-4FBCEE469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A00A4-8F7C-41BE-AA38-36455E018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830B1-7643-5E9B-EB82-9BA3D376B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BC0FE-550B-7EFA-A83D-7E0F0871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3095D-61D8-6F97-9D31-E8A0BB4E2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4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89DA-80D3-E321-34A0-AEB65CFC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F521-2C17-EE7A-717A-2500EB776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CB1C8-4167-72C7-E9EE-2C5E61966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E1FFA-50FC-06E4-56C5-8176B587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4270-FD44-8FA8-4441-3A1AD9A1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1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1A63-9B04-37A2-D354-11A339BA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D5CD3-64EE-9F9F-C88C-4314566BB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68503-5F85-E321-6388-68C8FBB2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6668-29F8-6EA4-7846-0C452589D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CFF05-3419-3961-76D0-11A2EB7F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D90A7-C933-A945-385F-426D0D4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59D5C-02E5-EA82-2EF2-F54A6068A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C9265-6E12-88C5-29BB-0E76BAAD5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9C105-881C-95FB-39CE-325EBE59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57541-3594-EA8C-C7FB-375286158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5F37-4CEA-B83E-AD63-5BACBBFC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75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5C43-1A2E-FD16-4D51-034B4DD4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0550E-5E7C-5B73-E02E-43E1BB67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003B16-877C-C542-AD4C-9A8406C67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0481DB-B96B-7264-DBFA-5C81001C4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98832-F13E-A049-9C16-E203BCA67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BDE900-7C68-7659-F1C7-D21ED1402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1AD162-A981-E91D-5A5F-1B14ED20B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23DD8-CA20-D9C9-FC4A-47C319DED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1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F67E-D339-C0E2-7362-3E64BFE4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416C70-E0EC-4F06-D9CD-A2248BD55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4DC30-0163-3B3F-D902-A6A96FA9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9E400-5787-BA62-A913-61FAC1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3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5CCC5-83DE-8D00-DD56-05EE34189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7E0494-43E5-7CBE-A410-0DD43623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E0802-3D27-6F9D-6EBC-AE147873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2C84-D6CE-B132-044E-57CB613F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A595-1EDE-AB43-747B-D3241638C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C77CA-F9C3-E242-8BF9-21B99AB97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F407B-939C-B112-3109-66BB9D8C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7A46-A96C-3C0E-1599-254ADB47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01841-A4A9-75ED-0F7F-F003ACC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3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B3BD-5B83-91B9-D4D4-4EC07947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71E1D-9844-2E6C-1EC2-429CFC336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F8A8-BB24-7DC1-CA88-BF4722C4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FC0C5-68ED-DD44-037E-52CBA52DA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E9721-4C2C-0C61-2E93-0189D3A8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01290-6436-072E-72A0-06AFF089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BFCE6-6291-B836-4259-2C8A2BF61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F8E46-F4E3-2906-CEE1-9F2A11FF4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037CC-5408-989A-7A08-264988B62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5B354-E028-4CAF-8D4B-D11EC734258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620-04B5-6F6C-1B52-C48BDAC4D5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F042D-A0E0-8C87-9913-4E79B89E02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59761-32EF-4A85-AA0A-A3F0CE494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5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072C2-2D36-72D0-4833-C6CBA92E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3970"/>
            <a:ext cx="9144000" cy="91425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Sprint 0 Retrospective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FEA88-A70B-68EC-567D-6764BCD5F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96044"/>
            <a:ext cx="9144000" cy="3661756"/>
          </a:xfrm>
        </p:spPr>
        <p:txBody>
          <a:bodyPr/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went well: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The Initial collaboration was well placed and the complete product backlog was created. [0 votes]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Project OPL has been identified on daily basis and is transparent with client on this  [0 votes]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Good Knowledge of PPGPL Infrastructure and as well getting POC for specified service line has been identified  [0 votes]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What didn't go well: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Still users from DTIAPM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dont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have access to ADO . there are multiple user created with the same user id created .  [0 votes]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Bosch DT team still doesn't have the information for the source of data to be ingested to cloud. ( PPAPS105/ PHD Shadow )  [0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votes]</a:t>
            </a:r>
          </a:p>
          <a:p>
            <a:pPr marL="285750" marR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Not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still having information on PPGPL to Azure connectivity . VPNGW / Azure Firewall still in progress  [0 votes]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18E2DD36D7B54F48960AF7548E1A74720100BEE0F92EC229CD4B94B677A3DB65854D" ma:contentTypeVersion="9" ma:contentTypeDescription="Bosch Document Content Type for ILM" ma:contentTypeScope="" ma:versionID="5a4531c04b5538b0807a0330f5e87bd1">
  <xsd:schema xmlns:xsd="http://www.w3.org/2001/XMLSchema" xmlns:xs="http://www.w3.org/2001/XMLSchema" xmlns:p="http://schemas.microsoft.com/office/2006/metadata/properties" xmlns:ns2="50632898-ba3f-48ee-af13-093e339c9d50" xmlns:ns3="bca0bc44-19d1-4824-98a4-321de56310bf" xmlns:ns4="http://schemas.microsoft.com/sharepoint/v4" targetNamespace="http://schemas.microsoft.com/office/2006/metadata/properties" ma:root="true" ma:fieldsID="66089139a452cc8ca6322030fcc4cd15" ns2:_="" ns3:_="" ns4:_="">
    <xsd:import namespace="50632898-ba3f-48ee-af13-093e339c9d50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2:SharedWithUsers" minOccurs="0"/>
                <xsd:element ref="ns2:SharedWithDetails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632898-ba3f-48ee-af13-093e339c9d5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haredWithUsers" ma:index="4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3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versation-Topic xmlns="bca0bc44-19d1-4824-98a4-321de56310bf" xsi:nil="true"/>
    <ISC xmlns="50632898-ba3f-48ee-af13-093e339c9d50">1</ISC>
    <Received xmlns="bca0bc44-19d1-4824-98a4-321de56310bf" xsi:nil="true"/>
    <Importance xmlns="bca0bc44-19d1-4824-98a4-321de56310bf" xsi:nil="true"/>
    <Conversation-Index xmlns="bca0bc44-19d1-4824-98a4-321de56310bf" xsi:nil="true"/>
    <Bcc xmlns="bca0bc44-19d1-4824-98a4-321de56310bf" xsi:nil="true"/>
    <Sensitivity xmlns="bca0bc44-19d1-4824-98a4-321de56310bf" xsi:nil="true"/>
    <To xmlns="bca0bc44-19d1-4824-98a4-321de56310bf" xsi:nil="true"/>
    <Reply-To xmlns="bca0bc44-19d1-4824-98a4-321de56310bf" xsi:nil="true"/>
    <In-Reply-To xmlns="bca0bc44-19d1-4824-98a4-321de56310bf" xsi:nil="true"/>
    <MailPreviewData xmlns="bca0bc44-19d1-4824-98a4-321de56310bf" xsi:nil="true"/>
    <ArchivingPeriod xmlns="50632898-ba3f-48ee-af13-093e339c9d50"/>
    <Historicalrelevance xmlns="50632898-ba3f-48ee-af13-093e339c9d50">No</Historicalrelevance>
    <ASC xmlns="50632898-ba3f-48ee-af13-093e339c9d50">1</ASC>
    <Safeguarding xmlns="50632898-ba3f-48ee-af13-093e339c9d50">No</Safeguarding>
    <Date1 xmlns="bca0bc44-19d1-4824-98a4-321de56310bf" xsi:nil="true"/>
    <Attachment xmlns="bca0bc44-19d1-4824-98a4-321de56310bf">true</Attachment>
    <References xmlns="bca0bc44-19d1-4824-98a4-321de56310bf" xsi:nil="true"/>
    <MessageClass xmlns="50632898-ba3f-48ee-af13-093e339c9d50" xsi:nil="true"/>
    <CSC xmlns="50632898-ba3f-48ee-af13-093e339c9d50">1</CSC>
    <Cc xmlns="bca0bc44-19d1-4824-98a4-321de56310bf" xsi:nil="true"/>
    <Message-ID xmlns="bca0bc44-19d1-4824-98a4-321de56310bf" xsi:nil="true"/>
    <OriginalSubject xmlns="bca0bc44-19d1-4824-98a4-321de56310bf" xsi:nil="true"/>
    <From1 xmlns="bca0bc44-19d1-4824-98a4-321de56310bf" xsi:nil="true"/>
    <Revisions xmlns="50632898-ba3f-48ee-af13-093e339c9d50">
      <Url xsi:nil="true"/>
      <Description xsi:nil="true"/>
    </Revisions>
    <LockedStatus xmlns="50632898-ba3f-48ee-af13-093e339c9d50">UploadAsNew</LockedStatus>
    <_dlc_DocId xmlns="50632898-ba3f-48ee-af13-093e339c9d50">P15S170185-808998765-622</_dlc_DocId>
    <_dlc_DocIdUrl xmlns="50632898-ba3f-48ee-af13-093e339c9d50">
      <Url>https://sites.inside-share5.bosch.com/sites/170185/_layouts/15/DocIdRedir.aspx?ID=P15S170185-808998765-622</Url>
      <Description>P15S170185-808998765-622</Description>
    </_dlc_DocIdUrl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81733634-0706-4A89-94BD-6A8B30B23621}"/>
</file>

<file path=customXml/itemProps2.xml><?xml version="1.0" encoding="utf-8"?>
<ds:datastoreItem xmlns:ds="http://schemas.openxmlformats.org/officeDocument/2006/customXml" ds:itemID="{36818FE1-295C-4B42-A387-8FDBE2227203}"/>
</file>

<file path=customXml/itemProps3.xml><?xml version="1.0" encoding="utf-8"?>
<ds:datastoreItem xmlns:ds="http://schemas.openxmlformats.org/officeDocument/2006/customXml" ds:itemID="{A1C1F427-10DA-4AEF-A7E3-1B69872D5974}"/>
</file>

<file path=customXml/itemProps4.xml><?xml version="1.0" encoding="utf-8"?>
<ds:datastoreItem xmlns:ds="http://schemas.openxmlformats.org/officeDocument/2006/customXml" ds:itemID="{2B574567-C3C7-4FA1-B014-76E4F0B6266F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Sprint 0 Retrospective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Swetha Venkatesappa (SX/ETL7)</dc:creator>
  <cp:lastModifiedBy>Swetha Venkatesappa (SX/ETL7)</cp:lastModifiedBy>
  <cp:revision>1</cp:revision>
  <dcterms:created xsi:type="dcterms:W3CDTF">2023-10-11T04:14:04Z</dcterms:created>
  <dcterms:modified xsi:type="dcterms:W3CDTF">2023-10-11T04:16:35Z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0x01010018E2DD36D7B54F48960AF7548E1A74720100BEE0F92EC229CD4B94B677A3DB65854D</vt:lpwstr>
  </property>
  <property fmtid="{D5CDD505-2E9C-101B-9397-08002B2CF9AE}" pid="3" name="ecm_ItemDeleteBlockHolders">
    <vt:lpwstr/>
  </property>
  <property fmtid="{D5CDD505-2E9C-101B-9397-08002B2CF9AE}" pid="4" name="IconOverlay">
    <vt:lpwstr/>
  </property>
  <property fmtid="{D5CDD505-2E9C-101B-9397-08002B2CF9AE}" pid="5" name="ecm_RecordRestrictions">
    <vt:lpwstr/>
  </property>
  <property fmtid="{D5CDD505-2E9C-101B-9397-08002B2CF9AE}" pid="6" name="ecm_ItemLockHolders">
    <vt:lpwstr/>
  </property>
  <property fmtid="{D5CDD505-2E9C-101B-9397-08002B2CF9AE}" pid="7" name="_vti_ItemHoldRecordStatus">
    <vt:lpwstr/>
  </property>
  <property fmtid="{D5CDD505-2E9C-101B-9397-08002B2CF9AE}" pid="8" name="_vti_ItemDeclaredRecord">
    <vt:lpwstr/>
  </property>
  <property fmtid="{D5CDD505-2E9C-101B-9397-08002B2CF9AE}" pid="9" name="_dlc_DocIdItemGuid">
    <vt:lpwstr>94aad9c9-42dc-42bc-9a24-64ed1c48466f</vt:lpwstr>
  </property>
</Properties>
</file>