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3" r:id="rId2"/>
    <p:sldId id="291" r:id="rId3"/>
    <p:sldId id="302" r:id="rId4"/>
    <p:sldId id="301" r:id="rId5"/>
    <p:sldId id="298" r:id="rId6"/>
    <p:sldId id="303" r:id="rId7"/>
    <p:sldId id="299" r:id="rId8"/>
    <p:sldId id="297" r:id="rId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89" d="100"/>
          <a:sy n="89" d="100"/>
        </p:scale>
        <p:origin x="84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15.07.2024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885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183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Заместитель начальника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Усов И.А. _________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17954"/>
              </p:ext>
            </p:extLst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</a:t>
            </a:r>
            <a:r>
              <a:rPr lang="ru-RU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данных, полученных по протоколу </a:t>
            </a:r>
            <a:r>
              <a:rPr lang="en-US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endParaRPr lang="ru-RU" alt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55575" y="658561"/>
          <a:ext cx="8853254" cy="54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700">
                  <a:extLst>
                    <a:ext uri="{9D8B030D-6E8A-4147-A177-3AD203B41FA5}">
                      <a16:colId xmlns:a16="http://schemas.microsoft.com/office/drawing/2014/main" val="2391148262"/>
                    </a:ext>
                  </a:extLst>
                </a:gridCol>
                <a:gridCol w="1725433">
                  <a:extLst>
                    <a:ext uri="{9D8B030D-6E8A-4147-A177-3AD203B41FA5}">
                      <a16:colId xmlns:a16="http://schemas.microsoft.com/office/drawing/2014/main" val="337475581"/>
                    </a:ext>
                  </a:extLst>
                </a:gridCol>
                <a:gridCol w="1967948">
                  <a:extLst>
                    <a:ext uri="{9D8B030D-6E8A-4147-A177-3AD203B41FA5}">
                      <a16:colId xmlns:a16="http://schemas.microsoft.com/office/drawing/2014/main" val="1703225629"/>
                    </a:ext>
                  </a:extLst>
                </a:gridCol>
                <a:gridCol w="2421173">
                  <a:extLst>
                    <a:ext uri="{9D8B030D-6E8A-4147-A177-3AD203B41FA5}">
                      <a16:colId xmlns:a16="http://schemas.microsoft.com/office/drawing/2014/main" val="349110763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Интервал предоставления</a:t>
                      </a:r>
                      <a:r>
                        <a:rPr lang="ru-RU" sz="1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данных</a:t>
                      </a:r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м</a:t>
                      </a:r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(MD)</a:t>
                      </a:r>
                      <a:endParaRPr lang="ru-RU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Корректность настроек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Соответствие данных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Интервал отсутствия данных, м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(MD)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9997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32129" y="1410757"/>
            <a:ext cx="89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Комментарий: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Подрядчик по ННБ настроил передачу исходных замеров акселерометров и магнитометров в процессе бурения по протоколу WITS0 в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интервалах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XXXX-XXXX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XXXX-XXXX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м (MD) В интервалах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глубин (MD)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XXXX-XXXX;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ru-RU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</a:t>
            </a:r>
            <a:r>
              <a:rPr lang="ru-RU" sz="1200">
                <a:latin typeface="Segoe UI" panose="020B0502040204020203" pitchFamily="34" charset="0"/>
                <a:cs typeface="Segoe UI" panose="020B0502040204020203" pitchFamily="34" charset="0"/>
              </a:rPr>
              <a:t>датчиков </a:t>
            </a:r>
            <a:r>
              <a:rPr lang="ru-RU" sz="120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20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20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инклинометрии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19746</TotalTime>
  <Words>603</Words>
  <Application>Microsoft Office PowerPoint</Application>
  <PresentationFormat>Экран (4:3)</PresentationFormat>
  <Paragraphs>98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Мартьянова Светлана Алексеевна</cp:lastModifiedBy>
  <cp:revision>2078</cp:revision>
  <dcterms:created xsi:type="dcterms:W3CDTF">2007-08-24T08:47:40Z</dcterms:created>
  <dcterms:modified xsi:type="dcterms:W3CDTF">2024-07-15T08:56:32Z</dcterms:modified>
</cp:coreProperties>
</file>